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1363" r:id="rId2"/>
    <p:sldId id="567" r:id="rId3"/>
    <p:sldId id="596" r:id="rId4"/>
    <p:sldId id="1328" r:id="rId5"/>
    <p:sldId id="1362" r:id="rId6"/>
    <p:sldId id="1324" r:id="rId7"/>
    <p:sldId id="1357" r:id="rId8"/>
    <p:sldId id="295" r:id="rId9"/>
    <p:sldId id="579" r:id="rId10"/>
    <p:sldId id="600" r:id="rId11"/>
    <p:sldId id="594" r:id="rId12"/>
    <p:sldId id="597" r:id="rId13"/>
    <p:sldId id="582" r:id="rId14"/>
    <p:sldId id="560" r:id="rId15"/>
    <p:sldId id="561" r:id="rId16"/>
    <p:sldId id="574" r:id="rId17"/>
    <p:sldId id="585" r:id="rId18"/>
    <p:sldId id="302" r:id="rId19"/>
    <p:sldId id="573" r:id="rId20"/>
    <p:sldId id="1368" r:id="rId21"/>
    <p:sldId id="1369" r:id="rId22"/>
    <p:sldId id="521" r:id="rId23"/>
    <p:sldId id="1364" r:id="rId24"/>
    <p:sldId id="1365" r:id="rId25"/>
    <p:sldId id="575" r:id="rId26"/>
    <p:sldId id="577" r:id="rId27"/>
    <p:sldId id="1366" r:id="rId28"/>
    <p:sldId id="1367" r:id="rId29"/>
    <p:sldId id="1326" r:id="rId30"/>
    <p:sldId id="509" r:id="rId31"/>
    <p:sldId id="277" r:id="rId32"/>
    <p:sldId id="1323" r:id="rId33"/>
    <p:sldId id="591" r:id="rId34"/>
    <p:sldId id="1356" r:id="rId35"/>
    <p:sldId id="276" r:id="rId36"/>
    <p:sldId id="271" r:id="rId37"/>
    <p:sldId id="274" r:id="rId38"/>
    <p:sldId id="60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DC133-4253-4828-BACE-16E48DF6655A}" v="48" dt="2024-12-05T12:11:41.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aka Consultancy" userId="6d0821673fa253e5" providerId="LiveId" clId="{F00DC133-4253-4828-BACE-16E48DF6655A}"/>
    <pc:docChg chg="undo redo custSel addSld delSld modSld sldOrd">
      <pc:chgData name="Osaka Consultancy" userId="6d0821673fa253e5" providerId="LiveId" clId="{F00DC133-4253-4828-BACE-16E48DF6655A}" dt="2024-12-05T12:11:57.376" v="295" actId="47"/>
      <pc:docMkLst>
        <pc:docMk/>
      </pc:docMkLst>
      <pc:sldChg chg="add del setBg">
        <pc:chgData name="Osaka Consultancy" userId="6d0821673fa253e5" providerId="LiveId" clId="{F00DC133-4253-4828-BACE-16E48DF6655A}" dt="2024-12-05T11:25:52.479" v="6"/>
        <pc:sldMkLst>
          <pc:docMk/>
          <pc:sldMk cId="0" sldId="257"/>
        </pc:sldMkLst>
      </pc:sldChg>
      <pc:sldChg chg="add del setBg">
        <pc:chgData name="Osaka Consultancy" userId="6d0821673fa253e5" providerId="LiveId" clId="{F00DC133-4253-4828-BACE-16E48DF6655A}" dt="2024-12-05T11:24:53.901" v="2" actId="47"/>
        <pc:sldMkLst>
          <pc:docMk/>
          <pc:sldMk cId="0" sldId="266"/>
        </pc:sldMkLst>
      </pc:sldChg>
      <pc:sldChg chg="add del setBg">
        <pc:chgData name="Osaka Consultancy" userId="6d0821673fa253e5" providerId="LiveId" clId="{F00DC133-4253-4828-BACE-16E48DF6655A}" dt="2024-12-05T11:25:20.144" v="4"/>
        <pc:sldMkLst>
          <pc:docMk/>
          <pc:sldMk cId="0" sldId="267"/>
        </pc:sldMkLst>
      </pc:sldChg>
      <pc:sldChg chg="ord">
        <pc:chgData name="Osaka Consultancy" userId="6d0821673fa253e5" providerId="LiveId" clId="{F00DC133-4253-4828-BACE-16E48DF6655A}" dt="2024-12-05T11:58:06.827" v="242"/>
        <pc:sldMkLst>
          <pc:docMk/>
          <pc:sldMk cId="3252492108" sldId="277"/>
        </pc:sldMkLst>
      </pc:sldChg>
      <pc:sldChg chg="del">
        <pc:chgData name="Osaka Consultancy" userId="6d0821673fa253e5" providerId="LiveId" clId="{F00DC133-4253-4828-BACE-16E48DF6655A}" dt="2024-12-05T11:50:14.091" v="121" actId="47"/>
        <pc:sldMkLst>
          <pc:docMk/>
          <pc:sldMk cId="1045735960" sldId="278"/>
        </pc:sldMkLst>
      </pc:sldChg>
      <pc:sldChg chg="addSp delSp modSp add mod">
        <pc:chgData name="Osaka Consultancy" userId="6d0821673fa253e5" providerId="LiveId" clId="{F00DC133-4253-4828-BACE-16E48DF6655A}" dt="2024-12-05T12:11:41.021" v="294" actId="14100"/>
        <pc:sldMkLst>
          <pc:docMk/>
          <pc:sldMk cId="0" sldId="302"/>
        </pc:sldMkLst>
        <pc:spChg chg="mod">
          <ac:chgData name="Osaka Consultancy" userId="6d0821673fa253e5" providerId="LiveId" clId="{F00DC133-4253-4828-BACE-16E48DF6655A}" dt="2024-12-05T12:08:47.764" v="272"/>
          <ac:spMkLst>
            <pc:docMk/>
            <pc:sldMk cId="0" sldId="302"/>
            <ac:spMk id="3" creationId="{8D573A7F-6597-7586-F019-E9C2C76F61E1}"/>
          </ac:spMkLst>
        </pc:spChg>
        <pc:spChg chg="mod">
          <ac:chgData name="Osaka Consultancy" userId="6d0821673fa253e5" providerId="LiveId" clId="{F00DC133-4253-4828-BACE-16E48DF6655A}" dt="2024-12-05T12:08:47.764" v="272"/>
          <ac:spMkLst>
            <pc:docMk/>
            <pc:sldMk cId="0" sldId="302"/>
            <ac:spMk id="4" creationId="{D0D43C25-053A-73A8-1E38-1053D4C7215E}"/>
          </ac:spMkLst>
        </pc:spChg>
        <pc:spChg chg="mod">
          <ac:chgData name="Osaka Consultancy" userId="6d0821673fa253e5" providerId="LiveId" clId="{F00DC133-4253-4828-BACE-16E48DF6655A}" dt="2024-12-05T12:08:47.764" v="272"/>
          <ac:spMkLst>
            <pc:docMk/>
            <pc:sldMk cId="0" sldId="302"/>
            <ac:spMk id="5" creationId="{BDFD6B75-C960-62DB-7D33-3313BB3637DB}"/>
          </ac:spMkLst>
        </pc:spChg>
        <pc:spChg chg="mod">
          <ac:chgData name="Osaka Consultancy" userId="6d0821673fa253e5" providerId="LiveId" clId="{F00DC133-4253-4828-BACE-16E48DF6655A}" dt="2024-12-05T12:08:47.764" v="272"/>
          <ac:spMkLst>
            <pc:docMk/>
            <pc:sldMk cId="0" sldId="302"/>
            <ac:spMk id="6" creationId="{F3AC6771-6F8E-E1E5-5F6D-24C1CF1E52E4}"/>
          </ac:spMkLst>
        </pc:spChg>
        <pc:spChg chg="mod">
          <ac:chgData name="Osaka Consultancy" userId="6d0821673fa253e5" providerId="LiveId" clId="{F00DC133-4253-4828-BACE-16E48DF6655A}" dt="2024-12-05T12:08:47.764" v="272"/>
          <ac:spMkLst>
            <pc:docMk/>
            <pc:sldMk cId="0" sldId="302"/>
            <ac:spMk id="7" creationId="{56057981-454E-D11D-4436-134830A974D7}"/>
          </ac:spMkLst>
        </pc:spChg>
        <pc:spChg chg="mod">
          <ac:chgData name="Osaka Consultancy" userId="6d0821673fa253e5" providerId="LiveId" clId="{F00DC133-4253-4828-BACE-16E48DF6655A}" dt="2024-12-05T12:08:47.764" v="272"/>
          <ac:spMkLst>
            <pc:docMk/>
            <pc:sldMk cId="0" sldId="302"/>
            <ac:spMk id="8" creationId="{9765EF93-C45B-00CC-F2BE-562F7CA87435}"/>
          </ac:spMkLst>
        </pc:spChg>
        <pc:spChg chg="mod">
          <ac:chgData name="Osaka Consultancy" userId="6d0821673fa253e5" providerId="LiveId" clId="{F00DC133-4253-4828-BACE-16E48DF6655A}" dt="2024-12-05T12:08:47.764" v="272"/>
          <ac:spMkLst>
            <pc:docMk/>
            <pc:sldMk cId="0" sldId="302"/>
            <ac:spMk id="9" creationId="{95EA7072-E6CF-5203-99A9-E037F02D6C79}"/>
          </ac:spMkLst>
        </pc:spChg>
        <pc:spChg chg="mod">
          <ac:chgData name="Osaka Consultancy" userId="6d0821673fa253e5" providerId="LiveId" clId="{F00DC133-4253-4828-BACE-16E48DF6655A}" dt="2024-12-05T12:08:47.764" v="272"/>
          <ac:spMkLst>
            <pc:docMk/>
            <pc:sldMk cId="0" sldId="302"/>
            <ac:spMk id="10" creationId="{05D04558-A430-1EBD-B3F0-BA90F6822AFB}"/>
          </ac:spMkLst>
        </pc:spChg>
        <pc:spChg chg="mod">
          <ac:chgData name="Osaka Consultancy" userId="6d0821673fa253e5" providerId="LiveId" clId="{F00DC133-4253-4828-BACE-16E48DF6655A}" dt="2024-12-05T12:08:47.764" v="272"/>
          <ac:spMkLst>
            <pc:docMk/>
            <pc:sldMk cId="0" sldId="302"/>
            <ac:spMk id="11" creationId="{C525C83E-FFD4-8211-3362-59B3B7E6E0FC}"/>
          </ac:spMkLst>
        </pc:spChg>
        <pc:spChg chg="mod">
          <ac:chgData name="Osaka Consultancy" userId="6d0821673fa253e5" providerId="LiveId" clId="{F00DC133-4253-4828-BACE-16E48DF6655A}" dt="2024-12-05T12:08:47.764" v="272"/>
          <ac:spMkLst>
            <pc:docMk/>
            <pc:sldMk cId="0" sldId="302"/>
            <ac:spMk id="12" creationId="{6760E0D0-4075-5795-A267-6532BB6F169B}"/>
          </ac:spMkLst>
        </pc:spChg>
        <pc:spChg chg="mod">
          <ac:chgData name="Osaka Consultancy" userId="6d0821673fa253e5" providerId="LiveId" clId="{F00DC133-4253-4828-BACE-16E48DF6655A}" dt="2024-12-05T12:08:47.764" v="272"/>
          <ac:spMkLst>
            <pc:docMk/>
            <pc:sldMk cId="0" sldId="302"/>
            <ac:spMk id="13" creationId="{973256F8-7E8F-497A-3025-88952B13440B}"/>
          </ac:spMkLst>
        </pc:spChg>
        <pc:spChg chg="mod">
          <ac:chgData name="Osaka Consultancy" userId="6d0821673fa253e5" providerId="LiveId" clId="{F00DC133-4253-4828-BACE-16E48DF6655A}" dt="2024-12-05T12:08:47.764" v="272"/>
          <ac:spMkLst>
            <pc:docMk/>
            <pc:sldMk cId="0" sldId="302"/>
            <ac:spMk id="14" creationId="{C22A6041-C88C-125C-17EC-FEE97AE85428}"/>
          </ac:spMkLst>
        </pc:spChg>
        <pc:spChg chg="mod">
          <ac:chgData name="Osaka Consultancy" userId="6d0821673fa253e5" providerId="LiveId" clId="{F00DC133-4253-4828-BACE-16E48DF6655A}" dt="2024-12-05T12:08:47.764" v="272"/>
          <ac:spMkLst>
            <pc:docMk/>
            <pc:sldMk cId="0" sldId="302"/>
            <ac:spMk id="15" creationId="{9066A9CA-2743-6B15-348D-0A5E98A9FEAA}"/>
          </ac:spMkLst>
        </pc:spChg>
        <pc:spChg chg="mod">
          <ac:chgData name="Osaka Consultancy" userId="6d0821673fa253e5" providerId="LiveId" clId="{F00DC133-4253-4828-BACE-16E48DF6655A}" dt="2024-12-05T12:08:47.764" v="272"/>
          <ac:spMkLst>
            <pc:docMk/>
            <pc:sldMk cId="0" sldId="302"/>
            <ac:spMk id="16" creationId="{1A518357-A253-7148-731D-3A02B12B7136}"/>
          </ac:spMkLst>
        </pc:spChg>
        <pc:spChg chg="mod">
          <ac:chgData name="Osaka Consultancy" userId="6d0821673fa253e5" providerId="LiveId" clId="{F00DC133-4253-4828-BACE-16E48DF6655A}" dt="2024-12-05T12:08:47.764" v="272"/>
          <ac:spMkLst>
            <pc:docMk/>
            <pc:sldMk cId="0" sldId="302"/>
            <ac:spMk id="17" creationId="{9157575D-3290-A3B9-590B-D53E01A9769A}"/>
          </ac:spMkLst>
        </pc:spChg>
        <pc:spChg chg="mod">
          <ac:chgData name="Osaka Consultancy" userId="6d0821673fa253e5" providerId="LiveId" clId="{F00DC133-4253-4828-BACE-16E48DF6655A}" dt="2024-12-05T12:08:47.764" v="272"/>
          <ac:spMkLst>
            <pc:docMk/>
            <pc:sldMk cId="0" sldId="302"/>
            <ac:spMk id="18" creationId="{984BA0CE-78C9-1F4D-7A3D-327CCE3C1E15}"/>
          </ac:spMkLst>
        </pc:spChg>
        <pc:spChg chg="mod">
          <ac:chgData name="Osaka Consultancy" userId="6d0821673fa253e5" providerId="LiveId" clId="{F00DC133-4253-4828-BACE-16E48DF6655A}" dt="2024-12-05T12:08:47.764" v="272"/>
          <ac:spMkLst>
            <pc:docMk/>
            <pc:sldMk cId="0" sldId="302"/>
            <ac:spMk id="19" creationId="{4C677880-B139-5C15-22F1-50B184DEEF26}"/>
          </ac:spMkLst>
        </pc:spChg>
        <pc:spChg chg="mod">
          <ac:chgData name="Osaka Consultancy" userId="6d0821673fa253e5" providerId="LiveId" clId="{F00DC133-4253-4828-BACE-16E48DF6655A}" dt="2024-12-05T12:08:47.764" v="272"/>
          <ac:spMkLst>
            <pc:docMk/>
            <pc:sldMk cId="0" sldId="302"/>
            <ac:spMk id="20" creationId="{F8408839-9402-61B9-F3F1-7D6F89264258}"/>
          </ac:spMkLst>
        </pc:spChg>
        <pc:spChg chg="mod">
          <ac:chgData name="Osaka Consultancy" userId="6d0821673fa253e5" providerId="LiveId" clId="{F00DC133-4253-4828-BACE-16E48DF6655A}" dt="2024-12-05T12:08:47.764" v="272"/>
          <ac:spMkLst>
            <pc:docMk/>
            <pc:sldMk cId="0" sldId="302"/>
            <ac:spMk id="21" creationId="{91985B52-67B6-AAAE-DEA8-14D330D2C7F6}"/>
          </ac:spMkLst>
        </pc:spChg>
        <pc:spChg chg="mod">
          <ac:chgData name="Osaka Consultancy" userId="6d0821673fa253e5" providerId="LiveId" clId="{F00DC133-4253-4828-BACE-16E48DF6655A}" dt="2024-12-05T12:08:47.764" v="272"/>
          <ac:spMkLst>
            <pc:docMk/>
            <pc:sldMk cId="0" sldId="302"/>
            <ac:spMk id="22" creationId="{474264EC-47F5-67F0-0525-B6A5AB238883}"/>
          </ac:spMkLst>
        </pc:spChg>
        <pc:spChg chg="mod">
          <ac:chgData name="Osaka Consultancy" userId="6d0821673fa253e5" providerId="LiveId" clId="{F00DC133-4253-4828-BACE-16E48DF6655A}" dt="2024-12-05T12:08:47.764" v="272"/>
          <ac:spMkLst>
            <pc:docMk/>
            <pc:sldMk cId="0" sldId="302"/>
            <ac:spMk id="23" creationId="{192D3C38-CD45-A399-1A56-99B674B5C379}"/>
          </ac:spMkLst>
        </pc:spChg>
        <pc:spChg chg="mod">
          <ac:chgData name="Osaka Consultancy" userId="6d0821673fa253e5" providerId="LiveId" clId="{F00DC133-4253-4828-BACE-16E48DF6655A}" dt="2024-12-05T12:08:47.764" v="272"/>
          <ac:spMkLst>
            <pc:docMk/>
            <pc:sldMk cId="0" sldId="302"/>
            <ac:spMk id="24" creationId="{D73FCC0B-76C3-D61C-9CEC-0AF4601179B0}"/>
          </ac:spMkLst>
        </pc:spChg>
        <pc:spChg chg="mod">
          <ac:chgData name="Osaka Consultancy" userId="6d0821673fa253e5" providerId="LiveId" clId="{F00DC133-4253-4828-BACE-16E48DF6655A}" dt="2024-12-05T12:08:47.764" v="272"/>
          <ac:spMkLst>
            <pc:docMk/>
            <pc:sldMk cId="0" sldId="302"/>
            <ac:spMk id="25" creationId="{3F228C94-5456-8243-6CE3-4501B96DAEDB}"/>
          </ac:spMkLst>
        </pc:spChg>
        <pc:spChg chg="mod">
          <ac:chgData name="Osaka Consultancy" userId="6d0821673fa253e5" providerId="LiveId" clId="{F00DC133-4253-4828-BACE-16E48DF6655A}" dt="2024-12-05T12:08:47.764" v="272"/>
          <ac:spMkLst>
            <pc:docMk/>
            <pc:sldMk cId="0" sldId="302"/>
            <ac:spMk id="26" creationId="{BC115470-E680-ED1B-2CBC-6C029CD5308C}"/>
          </ac:spMkLst>
        </pc:spChg>
        <pc:spChg chg="add mod">
          <ac:chgData name="Osaka Consultancy" userId="6d0821673fa253e5" providerId="LiveId" clId="{F00DC133-4253-4828-BACE-16E48DF6655A}" dt="2024-12-05T12:08:47.764" v="272"/>
          <ac:spMkLst>
            <pc:docMk/>
            <pc:sldMk cId="0" sldId="302"/>
            <ac:spMk id="27" creationId="{E468B76D-3C10-6564-C566-FB6758C72CF2}"/>
          </ac:spMkLst>
        </pc:spChg>
        <pc:spChg chg="mod">
          <ac:chgData name="Osaka Consultancy" userId="6d0821673fa253e5" providerId="LiveId" clId="{F00DC133-4253-4828-BACE-16E48DF6655A}" dt="2024-12-05T12:08:47.764" v="272"/>
          <ac:spMkLst>
            <pc:docMk/>
            <pc:sldMk cId="0" sldId="302"/>
            <ac:spMk id="29" creationId="{00429921-3EF4-A23A-5877-E655399FDD17}"/>
          </ac:spMkLst>
        </pc:spChg>
        <pc:spChg chg="mod">
          <ac:chgData name="Osaka Consultancy" userId="6d0821673fa253e5" providerId="LiveId" clId="{F00DC133-4253-4828-BACE-16E48DF6655A}" dt="2024-12-05T12:08:47.764" v="272"/>
          <ac:spMkLst>
            <pc:docMk/>
            <pc:sldMk cId="0" sldId="302"/>
            <ac:spMk id="30" creationId="{E6929D98-E7D4-180B-805D-2680F078B8F3}"/>
          </ac:spMkLst>
        </pc:spChg>
        <pc:spChg chg="mod">
          <ac:chgData name="Osaka Consultancy" userId="6d0821673fa253e5" providerId="LiveId" clId="{F00DC133-4253-4828-BACE-16E48DF6655A}" dt="2024-12-05T12:08:47.764" v="272"/>
          <ac:spMkLst>
            <pc:docMk/>
            <pc:sldMk cId="0" sldId="302"/>
            <ac:spMk id="31" creationId="{36264991-8FF0-CE79-3C9A-4369F95F6310}"/>
          </ac:spMkLst>
        </pc:spChg>
        <pc:spChg chg="mod">
          <ac:chgData name="Osaka Consultancy" userId="6d0821673fa253e5" providerId="LiveId" clId="{F00DC133-4253-4828-BACE-16E48DF6655A}" dt="2024-12-05T12:08:47.764" v="272"/>
          <ac:spMkLst>
            <pc:docMk/>
            <pc:sldMk cId="0" sldId="302"/>
            <ac:spMk id="32" creationId="{3BF6ACE8-8889-2F05-8A24-B314600C0AA7}"/>
          </ac:spMkLst>
        </pc:spChg>
        <pc:spChg chg="mod">
          <ac:chgData name="Osaka Consultancy" userId="6d0821673fa253e5" providerId="LiveId" clId="{F00DC133-4253-4828-BACE-16E48DF6655A}" dt="2024-12-05T12:08:47.764" v="272"/>
          <ac:spMkLst>
            <pc:docMk/>
            <pc:sldMk cId="0" sldId="302"/>
            <ac:spMk id="33" creationId="{005878E1-8636-F67D-4137-CB68849814E1}"/>
          </ac:spMkLst>
        </pc:spChg>
        <pc:spChg chg="mod">
          <ac:chgData name="Osaka Consultancy" userId="6d0821673fa253e5" providerId="LiveId" clId="{F00DC133-4253-4828-BACE-16E48DF6655A}" dt="2024-12-05T12:08:47.764" v="272"/>
          <ac:spMkLst>
            <pc:docMk/>
            <pc:sldMk cId="0" sldId="302"/>
            <ac:spMk id="35" creationId="{53FCD82C-3646-D1A5-5C11-506000B5F288}"/>
          </ac:spMkLst>
        </pc:spChg>
        <pc:spChg chg="mod">
          <ac:chgData name="Osaka Consultancy" userId="6d0821673fa253e5" providerId="LiveId" clId="{F00DC133-4253-4828-BACE-16E48DF6655A}" dt="2024-12-05T12:08:47.764" v="272"/>
          <ac:spMkLst>
            <pc:docMk/>
            <pc:sldMk cId="0" sldId="302"/>
            <ac:spMk id="36" creationId="{561002B8-095F-F215-32E3-7F10D9F3B67D}"/>
          </ac:spMkLst>
        </pc:spChg>
        <pc:spChg chg="mod">
          <ac:chgData name="Osaka Consultancy" userId="6d0821673fa253e5" providerId="LiveId" clId="{F00DC133-4253-4828-BACE-16E48DF6655A}" dt="2024-12-05T12:08:47.764" v="272"/>
          <ac:spMkLst>
            <pc:docMk/>
            <pc:sldMk cId="0" sldId="302"/>
            <ac:spMk id="37" creationId="{C2915468-2D92-A38D-65AB-2BF4D0F1338F}"/>
          </ac:spMkLst>
        </pc:spChg>
        <pc:spChg chg="mod">
          <ac:chgData name="Osaka Consultancy" userId="6d0821673fa253e5" providerId="LiveId" clId="{F00DC133-4253-4828-BACE-16E48DF6655A}" dt="2024-12-05T12:08:47.764" v="272"/>
          <ac:spMkLst>
            <pc:docMk/>
            <pc:sldMk cId="0" sldId="302"/>
            <ac:spMk id="38" creationId="{51CC7CA1-985A-2E1B-E62F-B00480AEE24D}"/>
          </ac:spMkLst>
        </pc:spChg>
        <pc:spChg chg="mod">
          <ac:chgData name="Osaka Consultancy" userId="6d0821673fa253e5" providerId="LiveId" clId="{F00DC133-4253-4828-BACE-16E48DF6655A}" dt="2024-12-05T12:08:47.764" v="272"/>
          <ac:spMkLst>
            <pc:docMk/>
            <pc:sldMk cId="0" sldId="302"/>
            <ac:spMk id="39" creationId="{D7D17D2D-26E4-D36C-6095-6499B082098D}"/>
          </ac:spMkLst>
        </pc:spChg>
        <pc:spChg chg="mod">
          <ac:chgData name="Osaka Consultancy" userId="6d0821673fa253e5" providerId="LiveId" clId="{F00DC133-4253-4828-BACE-16E48DF6655A}" dt="2024-12-05T12:08:47.764" v="272"/>
          <ac:spMkLst>
            <pc:docMk/>
            <pc:sldMk cId="0" sldId="302"/>
            <ac:spMk id="41" creationId="{9F2F65B9-0BD3-50E7-CA30-02BA82DDB82F}"/>
          </ac:spMkLst>
        </pc:spChg>
        <pc:spChg chg="mod">
          <ac:chgData name="Osaka Consultancy" userId="6d0821673fa253e5" providerId="LiveId" clId="{F00DC133-4253-4828-BACE-16E48DF6655A}" dt="2024-12-05T12:08:47.764" v="272"/>
          <ac:spMkLst>
            <pc:docMk/>
            <pc:sldMk cId="0" sldId="302"/>
            <ac:spMk id="42" creationId="{57CB4651-FE98-EC91-94AC-47432DA3C461}"/>
          </ac:spMkLst>
        </pc:spChg>
        <pc:spChg chg="mod">
          <ac:chgData name="Osaka Consultancy" userId="6d0821673fa253e5" providerId="LiveId" clId="{F00DC133-4253-4828-BACE-16E48DF6655A}" dt="2024-12-05T12:08:47.764" v="272"/>
          <ac:spMkLst>
            <pc:docMk/>
            <pc:sldMk cId="0" sldId="302"/>
            <ac:spMk id="43" creationId="{00365A7E-1DCF-192D-71F1-C1123A999965}"/>
          </ac:spMkLst>
        </pc:spChg>
        <pc:spChg chg="mod">
          <ac:chgData name="Osaka Consultancy" userId="6d0821673fa253e5" providerId="LiveId" clId="{F00DC133-4253-4828-BACE-16E48DF6655A}" dt="2024-12-05T12:08:47.764" v="272"/>
          <ac:spMkLst>
            <pc:docMk/>
            <pc:sldMk cId="0" sldId="302"/>
            <ac:spMk id="44" creationId="{34221DB4-B988-A53B-8384-1BAF0A2B730A}"/>
          </ac:spMkLst>
        </pc:spChg>
        <pc:spChg chg="mod">
          <ac:chgData name="Osaka Consultancy" userId="6d0821673fa253e5" providerId="LiveId" clId="{F00DC133-4253-4828-BACE-16E48DF6655A}" dt="2024-12-05T12:08:47.764" v="272"/>
          <ac:spMkLst>
            <pc:docMk/>
            <pc:sldMk cId="0" sldId="302"/>
            <ac:spMk id="45" creationId="{E87AA49C-D3DD-3433-297A-A57EBF4FBBE6}"/>
          </ac:spMkLst>
        </pc:spChg>
        <pc:spChg chg="mod">
          <ac:chgData name="Osaka Consultancy" userId="6d0821673fa253e5" providerId="LiveId" clId="{F00DC133-4253-4828-BACE-16E48DF6655A}" dt="2024-12-05T12:08:47.764" v="272"/>
          <ac:spMkLst>
            <pc:docMk/>
            <pc:sldMk cId="0" sldId="302"/>
            <ac:spMk id="47" creationId="{904575CA-0E96-4A53-ACEE-ED26B4797A5A}"/>
          </ac:spMkLst>
        </pc:spChg>
        <pc:spChg chg="mod">
          <ac:chgData name="Osaka Consultancy" userId="6d0821673fa253e5" providerId="LiveId" clId="{F00DC133-4253-4828-BACE-16E48DF6655A}" dt="2024-12-05T12:08:47.764" v="272"/>
          <ac:spMkLst>
            <pc:docMk/>
            <pc:sldMk cId="0" sldId="302"/>
            <ac:spMk id="48" creationId="{1A92C5E7-26B2-A227-6DA5-5122C42622B0}"/>
          </ac:spMkLst>
        </pc:spChg>
        <pc:spChg chg="mod">
          <ac:chgData name="Osaka Consultancy" userId="6d0821673fa253e5" providerId="LiveId" clId="{F00DC133-4253-4828-BACE-16E48DF6655A}" dt="2024-12-05T12:08:47.764" v="272"/>
          <ac:spMkLst>
            <pc:docMk/>
            <pc:sldMk cId="0" sldId="302"/>
            <ac:spMk id="49" creationId="{1F03BD07-217E-0A01-3B27-75671BB47B07}"/>
          </ac:spMkLst>
        </pc:spChg>
        <pc:spChg chg="mod">
          <ac:chgData name="Osaka Consultancy" userId="6d0821673fa253e5" providerId="LiveId" clId="{F00DC133-4253-4828-BACE-16E48DF6655A}" dt="2024-12-05T12:08:47.764" v="272"/>
          <ac:spMkLst>
            <pc:docMk/>
            <pc:sldMk cId="0" sldId="302"/>
            <ac:spMk id="50" creationId="{832C73FB-3785-D4F4-170D-FC719F9D4D15}"/>
          </ac:spMkLst>
        </pc:spChg>
        <pc:spChg chg="mod">
          <ac:chgData name="Osaka Consultancy" userId="6d0821673fa253e5" providerId="LiveId" clId="{F00DC133-4253-4828-BACE-16E48DF6655A}" dt="2024-12-05T12:08:47.764" v="272"/>
          <ac:spMkLst>
            <pc:docMk/>
            <pc:sldMk cId="0" sldId="302"/>
            <ac:spMk id="51" creationId="{A9AA3F26-A780-9B9F-03DF-274A13C3BB6F}"/>
          </ac:spMkLst>
        </pc:spChg>
        <pc:spChg chg="add mod">
          <ac:chgData name="Osaka Consultancy" userId="6d0821673fa253e5" providerId="LiveId" clId="{F00DC133-4253-4828-BACE-16E48DF6655A}" dt="2024-12-05T12:08:47.764" v="272"/>
          <ac:spMkLst>
            <pc:docMk/>
            <pc:sldMk cId="0" sldId="302"/>
            <ac:spMk id="52" creationId="{2DC86D87-6F27-6920-8FF2-460F4EDE858B}"/>
          </ac:spMkLst>
        </pc:spChg>
        <pc:spChg chg="mod">
          <ac:chgData name="Osaka Consultancy" userId="6d0821673fa253e5" providerId="LiveId" clId="{F00DC133-4253-4828-BACE-16E48DF6655A}" dt="2024-12-05T12:09:06.855" v="274" actId="1076"/>
          <ac:spMkLst>
            <pc:docMk/>
            <pc:sldMk cId="0" sldId="302"/>
            <ac:spMk id="54" creationId="{D492288B-E4FE-6535-44A4-E1D5E9A71D88}"/>
          </ac:spMkLst>
        </pc:spChg>
        <pc:spChg chg="mod">
          <ac:chgData name="Osaka Consultancy" userId="6d0821673fa253e5" providerId="LiveId" clId="{F00DC133-4253-4828-BACE-16E48DF6655A}" dt="2024-12-05T12:09:06.855" v="274" actId="1076"/>
          <ac:spMkLst>
            <pc:docMk/>
            <pc:sldMk cId="0" sldId="302"/>
            <ac:spMk id="55" creationId="{934680FF-C0B7-419A-F9E8-63FE63E68B4E}"/>
          </ac:spMkLst>
        </pc:spChg>
        <pc:spChg chg="mod">
          <ac:chgData name="Osaka Consultancy" userId="6d0821673fa253e5" providerId="LiveId" clId="{F00DC133-4253-4828-BACE-16E48DF6655A}" dt="2024-12-05T12:09:06.855" v="274" actId="1076"/>
          <ac:spMkLst>
            <pc:docMk/>
            <pc:sldMk cId="0" sldId="302"/>
            <ac:spMk id="56" creationId="{688DC328-80C9-5497-2221-2860680B14D9}"/>
          </ac:spMkLst>
        </pc:spChg>
        <pc:spChg chg="mod">
          <ac:chgData name="Osaka Consultancy" userId="6d0821673fa253e5" providerId="LiveId" clId="{F00DC133-4253-4828-BACE-16E48DF6655A}" dt="2024-12-05T12:09:06.855" v="274" actId="1076"/>
          <ac:spMkLst>
            <pc:docMk/>
            <pc:sldMk cId="0" sldId="302"/>
            <ac:spMk id="57" creationId="{76B8862B-E085-8475-6486-D275C81E7DB7}"/>
          </ac:spMkLst>
        </pc:spChg>
        <pc:spChg chg="mod">
          <ac:chgData name="Osaka Consultancy" userId="6d0821673fa253e5" providerId="LiveId" clId="{F00DC133-4253-4828-BACE-16E48DF6655A}" dt="2024-12-05T12:09:06.855" v="274" actId="1076"/>
          <ac:spMkLst>
            <pc:docMk/>
            <pc:sldMk cId="0" sldId="302"/>
            <ac:spMk id="58" creationId="{D11C9FA1-CC7F-9698-CB08-11360CADA39C}"/>
          </ac:spMkLst>
        </pc:spChg>
        <pc:spChg chg="mod">
          <ac:chgData name="Osaka Consultancy" userId="6d0821673fa253e5" providerId="LiveId" clId="{F00DC133-4253-4828-BACE-16E48DF6655A}" dt="2024-12-05T12:09:06.855" v="274" actId="1076"/>
          <ac:spMkLst>
            <pc:docMk/>
            <pc:sldMk cId="0" sldId="302"/>
            <ac:spMk id="59" creationId="{F3E6445E-9F96-C03E-477C-A362C0D78FD3}"/>
          </ac:spMkLst>
        </pc:spChg>
        <pc:spChg chg="mod">
          <ac:chgData name="Osaka Consultancy" userId="6d0821673fa253e5" providerId="LiveId" clId="{F00DC133-4253-4828-BACE-16E48DF6655A}" dt="2024-12-05T12:09:06.855" v="274" actId="1076"/>
          <ac:spMkLst>
            <pc:docMk/>
            <pc:sldMk cId="0" sldId="302"/>
            <ac:spMk id="60" creationId="{21534518-275C-19A8-5528-87C882AF80DE}"/>
          </ac:spMkLst>
        </pc:spChg>
        <pc:spChg chg="mod">
          <ac:chgData name="Osaka Consultancy" userId="6d0821673fa253e5" providerId="LiveId" clId="{F00DC133-4253-4828-BACE-16E48DF6655A}" dt="2024-12-05T12:09:06.855" v="274" actId="1076"/>
          <ac:spMkLst>
            <pc:docMk/>
            <pc:sldMk cId="0" sldId="302"/>
            <ac:spMk id="61" creationId="{DA74A2BD-29E2-B2D1-F43B-BDB02C5A2719}"/>
          </ac:spMkLst>
        </pc:spChg>
        <pc:spChg chg="mod">
          <ac:chgData name="Osaka Consultancy" userId="6d0821673fa253e5" providerId="LiveId" clId="{F00DC133-4253-4828-BACE-16E48DF6655A}" dt="2024-12-05T12:09:06.855" v="274" actId="1076"/>
          <ac:spMkLst>
            <pc:docMk/>
            <pc:sldMk cId="0" sldId="302"/>
            <ac:spMk id="62" creationId="{5F165610-3061-EF61-9BE3-16079AACE964}"/>
          </ac:spMkLst>
        </pc:spChg>
        <pc:spChg chg="mod">
          <ac:chgData name="Osaka Consultancy" userId="6d0821673fa253e5" providerId="LiveId" clId="{F00DC133-4253-4828-BACE-16E48DF6655A}" dt="2024-12-05T12:09:06.855" v="274" actId="1076"/>
          <ac:spMkLst>
            <pc:docMk/>
            <pc:sldMk cId="0" sldId="302"/>
            <ac:spMk id="63" creationId="{E5F79067-F633-22A9-6047-F24B293DC0C3}"/>
          </ac:spMkLst>
        </pc:spChg>
        <pc:spChg chg="mod">
          <ac:chgData name="Osaka Consultancy" userId="6d0821673fa253e5" providerId="LiveId" clId="{F00DC133-4253-4828-BACE-16E48DF6655A}" dt="2024-12-05T12:09:06.855" v="274" actId="1076"/>
          <ac:spMkLst>
            <pc:docMk/>
            <pc:sldMk cId="0" sldId="302"/>
            <ac:spMk id="15360" creationId="{F1552EEB-C280-520B-9CD5-F8AD26F86D02}"/>
          </ac:spMkLst>
        </pc:spChg>
        <pc:spChg chg="mod">
          <ac:chgData name="Osaka Consultancy" userId="6d0821673fa253e5" providerId="LiveId" clId="{F00DC133-4253-4828-BACE-16E48DF6655A}" dt="2024-12-05T12:09:06.855" v="274" actId="1076"/>
          <ac:spMkLst>
            <pc:docMk/>
            <pc:sldMk cId="0" sldId="302"/>
            <ac:spMk id="15361" creationId="{E7889193-6F4A-8DEC-CCAE-13C31B2650DF}"/>
          </ac:spMkLst>
        </pc:spChg>
        <pc:spChg chg="mod">
          <ac:chgData name="Osaka Consultancy" userId="6d0821673fa253e5" providerId="LiveId" clId="{F00DC133-4253-4828-BACE-16E48DF6655A}" dt="2024-12-05T12:09:06.855" v="274" actId="1076"/>
          <ac:spMkLst>
            <pc:docMk/>
            <pc:sldMk cId="0" sldId="302"/>
            <ac:spMk id="15364" creationId="{41E12A9C-0D31-29AF-A081-2BCA41D26B00}"/>
          </ac:spMkLst>
        </pc:spChg>
        <pc:spChg chg="mod">
          <ac:chgData name="Osaka Consultancy" userId="6d0821673fa253e5" providerId="LiveId" clId="{F00DC133-4253-4828-BACE-16E48DF6655A}" dt="2024-12-05T12:09:06.855" v="274" actId="1076"/>
          <ac:spMkLst>
            <pc:docMk/>
            <pc:sldMk cId="0" sldId="302"/>
            <ac:spMk id="15365" creationId="{E056FE58-9584-9664-4FBF-F2AFBD134184}"/>
          </ac:spMkLst>
        </pc:spChg>
        <pc:spChg chg="mod">
          <ac:chgData name="Osaka Consultancy" userId="6d0821673fa253e5" providerId="LiveId" clId="{F00DC133-4253-4828-BACE-16E48DF6655A}" dt="2024-12-05T12:09:06.855" v="274" actId="1076"/>
          <ac:spMkLst>
            <pc:docMk/>
            <pc:sldMk cId="0" sldId="302"/>
            <ac:spMk id="15366" creationId="{AFF84B3E-7644-E333-DA55-DA1C20FFE079}"/>
          </ac:spMkLst>
        </pc:spChg>
        <pc:spChg chg="mod">
          <ac:chgData name="Osaka Consultancy" userId="6d0821673fa253e5" providerId="LiveId" clId="{F00DC133-4253-4828-BACE-16E48DF6655A}" dt="2024-12-05T12:09:06.855" v="274" actId="1076"/>
          <ac:spMkLst>
            <pc:docMk/>
            <pc:sldMk cId="0" sldId="302"/>
            <ac:spMk id="15367" creationId="{9FF10143-ED74-2BB9-850E-926E5CA5E9F7}"/>
          </ac:spMkLst>
        </pc:spChg>
        <pc:spChg chg="mod">
          <ac:chgData name="Osaka Consultancy" userId="6d0821673fa253e5" providerId="LiveId" clId="{F00DC133-4253-4828-BACE-16E48DF6655A}" dt="2024-12-05T12:09:06.855" v="274" actId="1076"/>
          <ac:spMkLst>
            <pc:docMk/>
            <pc:sldMk cId="0" sldId="302"/>
            <ac:spMk id="15368" creationId="{8080D7F7-1E55-BE0F-7A30-69A9195E4D64}"/>
          </ac:spMkLst>
        </pc:spChg>
        <pc:spChg chg="mod">
          <ac:chgData name="Osaka Consultancy" userId="6d0821673fa253e5" providerId="LiveId" clId="{F00DC133-4253-4828-BACE-16E48DF6655A}" dt="2024-12-05T12:09:06.855" v="274" actId="1076"/>
          <ac:spMkLst>
            <pc:docMk/>
            <pc:sldMk cId="0" sldId="302"/>
            <ac:spMk id="15369" creationId="{BAC3B2D8-6968-BCCC-B56B-53AB7FDDD1AB}"/>
          </ac:spMkLst>
        </pc:spChg>
        <pc:spChg chg="mod">
          <ac:chgData name="Osaka Consultancy" userId="6d0821673fa253e5" providerId="LiveId" clId="{F00DC133-4253-4828-BACE-16E48DF6655A}" dt="2024-12-05T12:09:06.855" v="274" actId="1076"/>
          <ac:spMkLst>
            <pc:docMk/>
            <pc:sldMk cId="0" sldId="302"/>
            <ac:spMk id="15370" creationId="{1EB3C7C3-58D4-1364-541B-B4410AA9FD4D}"/>
          </ac:spMkLst>
        </pc:spChg>
        <pc:spChg chg="mod">
          <ac:chgData name="Osaka Consultancy" userId="6d0821673fa253e5" providerId="LiveId" clId="{F00DC133-4253-4828-BACE-16E48DF6655A}" dt="2024-12-05T12:09:06.855" v="274" actId="1076"/>
          <ac:spMkLst>
            <pc:docMk/>
            <pc:sldMk cId="0" sldId="302"/>
            <ac:spMk id="15371" creationId="{0631C67A-7D22-A208-0B60-96DAAA10D167}"/>
          </ac:spMkLst>
        </pc:spChg>
        <pc:spChg chg="mod">
          <ac:chgData name="Osaka Consultancy" userId="6d0821673fa253e5" providerId="LiveId" clId="{F00DC133-4253-4828-BACE-16E48DF6655A}" dt="2024-12-05T12:09:06.855" v="274" actId="1076"/>
          <ac:spMkLst>
            <pc:docMk/>
            <pc:sldMk cId="0" sldId="302"/>
            <ac:spMk id="15372" creationId="{8F3D38E2-F464-3A27-A973-1CC72ADAEBBA}"/>
          </ac:spMkLst>
        </pc:spChg>
        <pc:spChg chg="mod">
          <ac:chgData name="Osaka Consultancy" userId="6d0821673fa253e5" providerId="LiveId" clId="{F00DC133-4253-4828-BACE-16E48DF6655A}" dt="2024-12-05T12:09:06.855" v="274" actId="1076"/>
          <ac:spMkLst>
            <pc:docMk/>
            <pc:sldMk cId="0" sldId="302"/>
            <ac:spMk id="15373" creationId="{A0C199AF-2885-1A6D-5630-827F971C59EA}"/>
          </ac:spMkLst>
        </pc:spChg>
        <pc:spChg chg="mod">
          <ac:chgData name="Osaka Consultancy" userId="6d0821673fa253e5" providerId="LiveId" clId="{F00DC133-4253-4828-BACE-16E48DF6655A}" dt="2024-12-05T12:09:06.855" v="274" actId="1076"/>
          <ac:spMkLst>
            <pc:docMk/>
            <pc:sldMk cId="0" sldId="302"/>
            <ac:spMk id="15374" creationId="{95841882-B134-8493-074E-71DCA31C18CF}"/>
          </ac:spMkLst>
        </pc:spChg>
        <pc:spChg chg="mod">
          <ac:chgData name="Osaka Consultancy" userId="6d0821673fa253e5" providerId="LiveId" clId="{F00DC133-4253-4828-BACE-16E48DF6655A}" dt="2024-12-05T12:09:06.855" v="274" actId="1076"/>
          <ac:spMkLst>
            <pc:docMk/>
            <pc:sldMk cId="0" sldId="302"/>
            <ac:spMk id="15375" creationId="{3712AE0C-889B-EC37-6E8A-E2889764F742}"/>
          </ac:spMkLst>
        </pc:spChg>
        <pc:spChg chg="add mod">
          <ac:chgData name="Osaka Consultancy" userId="6d0821673fa253e5" providerId="LiveId" clId="{F00DC133-4253-4828-BACE-16E48DF6655A}" dt="2024-12-05T12:09:06.855" v="274" actId="1076"/>
          <ac:spMkLst>
            <pc:docMk/>
            <pc:sldMk cId="0" sldId="302"/>
            <ac:spMk id="15376" creationId="{45F8C799-A998-2B29-BCA5-291CD22ADB89}"/>
          </ac:spMkLst>
        </pc:spChg>
        <pc:spChg chg="del mod">
          <ac:chgData name="Osaka Consultancy" userId="6d0821673fa253e5" providerId="LiveId" clId="{F00DC133-4253-4828-BACE-16E48DF6655A}" dt="2024-12-05T12:11:06.426" v="287" actId="478"/>
          <ac:spMkLst>
            <pc:docMk/>
            <pc:sldMk cId="0" sldId="302"/>
            <ac:spMk id="15378" creationId="{F06F326A-CA44-EDBC-50AD-2ABDE481001D}"/>
          </ac:spMkLst>
        </pc:spChg>
        <pc:spChg chg="mod">
          <ac:chgData name="Osaka Consultancy" userId="6d0821673fa253e5" providerId="LiveId" clId="{F00DC133-4253-4828-BACE-16E48DF6655A}" dt="2024-12-05T12:09:06.855" v="274" actId="1076"/>
          <ac:spMkLst>
            <pc:docMk/>
            <pc:sldMk cId="0" sldId="302"/>
            <ac:spMk id="15379" creationId="{91FEE321-475A-A702-1AAA-B926FD66B9C0}"/>
          </ac:spMkLst>
        </pc:spChg>
        <pc:spChg chg="mod">
          <ac:chgData name="Osaka Consultancy" userId="6d0821673fa253e5" providerId="LiveId" clId="{F00DC133-4253-4828-BACE-16E48DF6655A}" dt="2024-12-05T12:09:06.855" v="274" actId="1076"/>
          <ac:spMkLst>
            <pc:docMk/>
            <pc:sldMk cId="0" sldId="302"/>
            <ac:spMk id="15380" creationId="{A0654B09-C574-2884-2D90-2661D8E61A56}"/>
          </ac:spMkLst>
        </pc:spChg>
        <pc:spChg chg="mod">
          <ac:chgData name="Osaka Consultancy" userId="6d0821673fa253e5" providerId="LiveId" clId="{F00DC133-4253-4828-BACE-16E48DF6655A}" dt="2024-12-05T12:09:06.855" v="274" actId="1076"/>
          <ac:spMkLst>
            <pc:docMk/>
            <pc:sldMk cId="0" sldId="302"/>
            <ac:spMk id="15381" creationId="{10788874-9ADB-8303-3035-FC050D4405EC}"/>
          </ac:spMkLst>
        </pc:spChg>
        <pc:spChg chg="mod">
          <ac:chgData name="Osaka Consultancy" userId="6d0821673fa253e5" providerId="LiveId" clId="{F00DC133-4253-4828-BACE-16E48DF6655A}" dt="2024-12-05T12:11:08.835" v="289" actId="6549"/>
          <ac:spMkLst>
            <pc:docMk/>
            <pc:sldMk cId="0" sldId="302"/>
            <ac:spMk id="15382" creationId="{1F780006-41E1-46A4-5A87-68A128D86E01}"/>
          </ac:spMkLst>
        </pc:spChg>
        <pc:spChg chg="mod">
          <ac:chgData name="Osaka Consultancy" userId="6d0821673fa253e5" providerId="LiveId" clId="{F00DC133-4253-4828-BACE-16E48DF6655A}" dt="2024-12-05T12:09:06.855" v="274" actId="1076"/>
          <ac:spMkLst>
            <pc:docMk/>
            <pc:sldMk cId="0" sldId="302"/>
            <ac:spMk id="15384" creationId="{C488B748-D4E8-2FE3-5D19-304ED6D36F2C}"/>
          </ac:spMkLst>
        </pc:spChg>
        <pc:spChg chg="mod">
          <ac:chgData name="Osaka Consultancy" userId="6d0821673fa253e5" providerId="LiveId" clId="{F00DC133-4253-4828-BACE-16E48DF6655A}" dt="2024-12-05T12:09:06.855" v="274" actId="1076"/>
          <ac:spMkLst>
            <pc:docMk/>
            <pc:sldMk cId="0" sldId="302"/>
            <ac:spMk id="15385" creationId="{D1338DE2-FD83-4998-B3AB-41AEBA07EF4E}"/>
          </ac:spMkLst>
        </pc:spChg>
        <pc:spChg chg="mod">
          <ac:chgData name="Osaka Consultancy" userId="6d0821673fa253e5" providerId="LiveId" clId="{F00DC133-4253-4828-BACE-16E48DF6655A}" dt="2024-12-05T12:09:06.855" v="274" actId="1076"/>
          <ac:spMkLst>
            <pc:docMk/>
            <pc:sldMk cId="0" sldId="302"/>
            <ac:spMk id="15386" creationId="{1BCD9E98-4739-A586-A0A3-421D20381B3E}"/>
          </ac:spMkLst>
        </pc:spChg>
        <pc:spChg chg="mod">
          <ac:chgData name="Osaka Consultancy" userId="6d0821673fa253e5" providerId="LiveId" clId="{F00DC133-4253-4828-BACE-16E48DF6655A}" dt="2024-12-05T12:09:06.855" v="274" actId="1076"/>
          <ac:spMkLst>
            <pc:docMk/>
            <pc:sldMk cId="0" sldId="302"/>
            <ac:spMk id="15387" creationId="{8B2F4420-0841-1145-AE57-E2A8AAE5B142}"/>
          </ac:spMkLst>
        </pc:spChg>
        <pc:spChg chg="mod">
          <ac:chgData name="Osaka Consultancy" userId="6d0821673fa253e5" providerId="LiveId" clId="{F00DC133-4253-4828-BACE-16E48DF6655A}" dt="2024-12-05T12:09:06.855" v="274" actId="1076"/>
          <ac:spMkLst>
            <pc:docMk/>
            <pc:sldMk cId="0" sldId="302"/>
            <ac:spMk id="15388" creationId="{1CCBEFA4-9DC6-B311-4E7D-3F76B2ECDF53}"/>
          </ac:spMkLst>
        </pc:spChg>
        <pc:spChg chg="mod">
          <ac:chgData name="Osaka Consultancy" userId="6d0821673fa253e5" providerId="LiveId" clId="{F00DC133-4253-4828-BACE-16E48DF6655A}" dt="2024-12-05T12:09:06.855" v="274" actId="1076"/>
          <ac:spMkLst>
            <pc:docMk/>
            <pc:sldMk cId="0" sldId="302"/>
            <ac:spMk id="15390" creationId="{1AB556B8-8C84-4F4D-B773-E4E2747E8BE5}"/>
          </ac:spMkLst>
        </pc:spChg>
        <pc:spChg chg="mod">
          <ac:chgData name="Osaka Consultancy" userId="6d0821673fa253e5" providerId="LiveId" clId="{F00DC133-4253-4828-BACE-16E48DF6655A}" dt="2024-12-05T12:09:06.855" v="274" actId="1076"/>
          <ac:spMkLst>
            <pc:docMk/>
            <pc:sldMk cId="0" sldId="302"/>
            <ac:spMk id="15391" creationId="{BD63515C-E701-E1D3-2291-71D1787A708D}"/>
          </ac:spMkLst>
        </pc:spChg>
        <pc:spChg chg="mod">
          <ac:chgData name="Osaka Consultancy" userId="6d0821673fa253e5" providerId="LiveId" clId="{F00DC133-4253-4828-BACE-16E48DF6655A}" dt="2024-12-05T12:09:06.855" v="274" actId="1076"/>
          <ac:spMkLst>
            <pc:docMk/>
            <pc:sldMk cId="0" sldId="302"/>
            <ac:spMk id="15392" creationId="{22EF75A9-F8A0-23D8-1695-CA11567E7729}"/>
          </ac:spMkLst>
        </pc:spChg>
        <pc:spChg chg="mod">
          <ac:chgData name="Osaka Consultancy" userId="6d0821673fa253e5" providerId="LiveId" clId="{F00DC133-4253-4828-BACE-16E48DF6655A}" dt="2024-12-05T12:09:06.855" v="274" actId="1076"/>
          <ac:spMkLst>
            <pc:docMk/>
            <pc:sldMk cId="0" sldId="302"/>
            <ac:spMk id="15393" creationId="{7FBC7E59-7624-A74A-0618-5715C6B60F88}"/>
          </ac:spMkLst>
        </pc:spChg>
        <pc:spChg chg="mod">
          <ac:chgData name="Osaka Consultancy" userId="6d0821673fa253e5" providerId="LiveId" clId="{F00DC133-4253-4828-BACE-16E48DF6655A}" dt="2024-12-05T12:09:06.855" v="274" actId="1076"/>
          <ac:spMkLst>
            <pc:docMk/>
            <pc:sldMk cId="0" sldId="302"/>
            <ac:spMk id="15394" creationId="{B6B6A5FC-B986-876A-20D8-99974DBEADC4}"/>
          </ac:spMkLst>
        </pc:spChg>
        <pc:spChg chg="mod">
          <ac:chgData name="Osaka Consultancy" userId="6d0821673fa253e5" providerId="LiveId" clId="{F00DC133-4253-4828-BACE-16E48DF6655A}" dt="2024-12-05T12:09:06.855" v="274" actId="1076"/>
          <ac:spMkLst>
            <pc:docMk/>
            <pc:sldMk cId="0" sldId="302"/>
            <ac:spMk id="15396" creationId="{E557869B-2A25-F520-392B-657711DDBB75}"/>
          </ac:spMkLst>
        </pc:spChg>
        <pc:spChg chg="mod">
          <ac:chgData name="Osaka Consultancy" userId="6d0821673fa253e5" providerId="LiveId" clId="{F00DC133-4253-4828-BACE-16E48DF6655A}" dt="2024-12-05T12:09:06.855" v="274" actId="1076"/>
          <ac:spMkLst>
            <pc:docMk/>
            <pc:sldMk cId="0" sldId="302"/>
            <ac:spMk id="15397" creationId="{D73BCE94-587C-68EE-9F9E-F7FAAA47F286}"/>
          </ac:spMkLst>
        </pc:spChg>
        <pc:spChg chg="mod">
          <ac:chgData name="Osaka Consultancy" userId="6d0821673fa253e5" providerId="LiveId" clId="{F00DC133-4253-4828-BACE-16E48DF6655A}" dt="2024-12-05T12:09:06.855" v="274" actId="1076"/>
          <ac:spMkLst>
            <pc:docMk/>
            <pc:sldMk cId="0" sldId="302"/>
            <ac:spMk id="15398" creationId="{3D40EDAE-B5BA-B880-AE2B-539FB344C0E7}"/>
          </ac:spMkLst>
        </pc:spChg>
        <pc:spChg chg="mod">
          <ac:chgData name="Osaka Consultancy" userId="6d0821673fa253e5" providerId="LiveId" clId="{F00DC133-4253-4828-BACE-16E48DF6655A}" dt="2024-12-05T12:09:06.855" v="274" actId="1076"/>
          <ac:spMkLst>
            <pc:docMk/>
            <pc:sldMk cId="0" sldId="302"/>
            <ac:spMk id="15399" creationId="{4FA57ACE-971D-0C92-8671-5F989184AC77}"/>
          </ac:spMkLst>
        </pc:spChg>
        <pc:spChg chg="mod">
          <ac:chgData name="Osaka Consultancy" userId="6d0821673fa253e5" providerId="LiveId" clId="{F00DC133-4253-4828-BACE-16E48DF6655A}" dt="2024-12-05T12:09:06.855" v="274" actId="1076"/>
          <ac:spMkLst>
            <pc:docMk/>
            <pc:sldMk cId="0" sldId="302"/>
            <ac:spMk id="15400" creationId="{50188474-DFE8-AD80-F88C-63A42CA42012}"/>
          </ac:spMkLst>
        </pc:spChg>
        <pc:spChg chg="add del mod">
          <ac:chgData name="Osaka Consultancy" userId="6d0821673fa253e5" providerId="LiveId" clId="{F00DC133-4253-4828-BACE-16E48DF6655A}" dt="2024-12-05T12:11:02.375" v="286" actId="478"/>
          <ac:spMkLst>
            <pc:docMk/>
            <pc:sldMk cId="0" sldId="302"/>
            <ac:spMk id="15401" creationId="{31B4B019-D19C-AE29-554F-C48EB11D52C0}"/>
          </ac:spMkLst>
        </pc:spChg>
        <pc:grpChg chg="add mod">
          <ac:chgData name="Osaka Consultancy" userId="6d0821673fa253e5" providerId="LiveId" clId="{F00DC133-4253-4828-BACE-16E48DF6655A}" dt="2024-12-05T12:08:47.764" v="272"/>
          <ac:grpSpMkLst>
            <pc:docMk/>
            <pc:sldMk cId="0" sldId="302"/>
            <ac:grpSpMk id="2" creationId="{F8BBAEAE-0A98-809E-AEF7-D67E28F86A34}"/>
          </ac:grpSpMkLst>
        </pc:grpChg>
        <pc:grpChg chg="add mod">
          <ac:chgData name="Osaka Consultancy" userId="6d0821673fa253e5" providerId="LiveId" clId="{F00DC133-4253-4828-BACE-16E48DF6655A}" dt="2024-12-05T12:08:47.764" v="272"/>
          <ac:grpSpMkLst>
            <pc:docMk/>
            <pc:sldMk cId="0" sldId="302"/>
            <ac:grpSpMk id="28" creationId="{4EA58E0B-684E-B640-5AB2-F705EC262A90}"/>
          </ac:grpSpMkLst>
        </pc:grpChg>
        <pc:grpChg chg="add mod">
          <ac:chgData name="Osaka Consultancy" userId="6d0821673fa253e5" providerId="LiveId" clId="{F00DC133-4253-4828-BACE-16E48DF6655A}" dt="2024-12-05T12:08:47.764" v="272"/>
          <ac:grpSpMkLst>
            <pc:docMk/>
            <pc:sldMk cId="0" sldId="302"/>
            <ac:grpSpMk id="34" creationId="{A8BE2114-B424-6018-D88C-D56B1D1B52BD}"/>
          </ac:grpSpMkLst>
        </pc:grpChg>
        <pc:grpChg chg="add mod">
          <ac:chgData name="Osaka Consultancy" userId="6d0821673fa253e5" providerId="LiveId" clId="{F00DC133-4253-4828-BACE-16E48DF6655A}" dt="2024-12-05T12:08:47.764" v="272"/>
          <ac:grpSpMkLst>
            <pc:docMk/>
            <pc:sldMk cId="0" sldId="302"/>
            <ac:grpSpMk id="40" creationId="{3A109285-DF52-AC57-D2C7-AB967F4F3CF6}"/>
          </ac:grpSpMkLst>
        </pc:grpChg>
        <pc:grpChg chg="add mod">
          <ac:chgData name="Osaka Consultancy" userId="6d0821673fa253e5" providerId="LiveId" clId="{F00DC133-4253-4828-BACE-16E48DF6655A}" dt="2024-12-05T12:08:47.764" v="272"/>
          <ac:grpSpMkLst>
            <pc:docMk/>
            <pc:sldMk cId="0" sldId="302"/>
            <ac:grpSpMk id="46" creationId="{DF607577-8DCC-B93C-780D-1D522161E8BE}"/>
          </ac:grpSpMkLst>
        </pc:grpChg>
        <pc:grpChg chg="add del mod">
          <ac:chgData name="Osaka Consultancy" userId="6d0821673fa253e5" providerId="LiveId" clId="{F00DC133-4253-4828-BACE-16E48DF6655A}" dt="2024-12-05T12:10:55.245" v="283" actId="478"/>
          <ac:grpSpMkLst>
            <pc:docMk/>
            <pc:sldMk cId="0" sldId="302"/>
            <ac:grpSpMk id="53" creationId="{02CDDE30-9216-9A0B-2F99-487A139A55BD}"/>
          </ac:grpSpMkLst>
        </pc:grpChg>
        <pc:grpChg chg="add del mod">
          <ac:chgData name="Osaka Consultancy" userId="6d0821673fa253e5" providerId="LiveId" clId="{F00DC133-4253-4828-BACE-16E48DF6655A}" dt="2024-12-05T12:11:11.447" v="290" actId="478"/>
          <ac:grpSpMkLst>
            <pc:docMk/>
            <pc:sldMk cId="0" sldId="302"/>
            <ac:grpSpMk id="15377" creationId="{35D6B4E5-A0B6-C22E-39CA-D52E7056C26E}"/>
          </ac:grpSpMkLst>
        </pc:grpChg>
        <pc:grpChg chg="add del mod">
          <ac:chgData name="Osaka Consultancy" userId="6d0821673fa253e5" providerId="LiveId" clId="{F00DC133-4253-4828-BACE-16E48DF6655A}" dt="2024-12-05T12:11:15.290" v="291" actId="478"/>
          <ac:grpSpMkLst>
            <pc:docMk/>
            <pc:sldMk cId="0" sldId="302"/>
            <ac:grpSpMk id="15383" creationId="{CC0BEA2A-9AB6-82ED-27F7-449045C60603}"/>
          </ac:grpSpMkLst>
        </pc:grpChg>
        <pc:grpChg chg="add del mod">
          <ac:chgData name="Osaka Consultancy" userId="6d0821673fa253e5" providerId="LiveId" clId="{F00DC133-4253-4828-BACE-16E48DF6655A}" dt="2024-12-05T12:11:19.022" v="292" actId="478"/>
          <ac:grpSpMkLst>
            <pc:docMk/>
            <pc:sldMk cId="0" sldId="302"/>
            <ac:grpSpMk id="15389" creationId="{D5C4C175-D6BD-3CE0-EE83-DFFD798C32A8}"/>
          </ac:grpSpMkLst>
        </pc:grpChg>
        <pc:grpChg chg="add del mod">
          <ac:chgData name="Osaka Consultancy" userId="6d0821673fa253e5" providerId="LiveId" clId="{F00DC133-4253-4828-BACE-16E48DF6655A}" dt="2024-12-05T12:10:58.027" v="284" actId="478"/>
          <ac:grpSpMkLst>
            <pc:docMk/>
            <pc:sldMk cId="0" sldId="302"/>
            <ac:grpSpMk id="15395" creationId="{65B7DA5E-CFC7-463E-1781-DC17D4BA9616}"/>
          </ac:grpSpMkLst>
        </pc:grpChg>
        <pc:picChg chg="mod">
          <ac:chgData name="Osaka Consultancy" userId="6d0821673fa253e5" providerId="LiveId" clId="{F00DC133-4253-4828-BACE-16E48DF6655A}" dt="2024-12-05T12:11:41.021" v="294" actId="14100"/>
          <ac:picMkLst>
            <pc:docMk/>
            <pc:sldMk cId="0" sldId="302"/>
            <ac:picMk id="15362" creationId="{C22A2B8C-F0F8-D70F-8BD7-050066C261D3}"/>
          </ac:picMkLst>
        </pc:picChg>
        <pc:picChg chg="del">
          <ac:chgData name="Osaka Consultancy" userId="6d0821673fa253e5" providerId="LiveId" clId="{F00DC133-4253-4828-BACE-16E48DF6655A}" dt="2024-12-05T12:07:41.687" v="269" actId="478"/>
          <ac:picMkLst>
            <pc:docMk/>
            <pc:sldMk cId="0" sldId="302"/>
            <ac:picMk id="15363" creationId="{E433A3BA-C974-CE41-E1C4-5EF58E2E4F2D}"/>
          </ac:picMkLst>
        </pc:picChg>
      </pc:sldChg>
      <pc:sldChg chg="modSp add">
        <pc:chgData name="Osaka Consultancy" userId="6d0821673fa253e5" providerId="LiveId" clId="{F00DC133-4253-4828-BACE-16E48DF6655A}" dt="2024-12-05T11:38:39.974" v="71" actId="14100"/>
        <pc:sldMkLst>
          <pc:docMk/>
          <pc:sldMk cId="0" sldId="521"/>
        </pc:sldMkLst>
        <pc:picChg chg="mod">
          <ac:chgData name="Osaka Consultancy" userId="6d0821673fa253e5" providerId="LiveId" clId="{F00DC133-4253-4828-BACE-16E48DF6655A}" dt="2024-12-05T11:38:39.974" v="71" actId="14100"/>
          <ac:picMkLst>
            <pc:docMk/>
            <pc:sldMk cId="0" sldId="521"/>
            <ac:picMk id="26627" creationId="{C1F72293-D8D1-6A86-5B27-B35435074B90}"/>
          </ac:picMkLst>
        </pc:picChg>
      </pc:sldChg>
      <pc:sldChg chg="modSp add del">
        <pc:chgData name="Osaka Consultancy" userId="6d0821673fa253e5" providerId="LiveId" clId="{F00DC133-4253-4828-BACE-16E48DF6655A}" dt="2024-12-05T11:49:25.872" v="120" actId="47"/>
        <pc:sldMkLst>
          <pc:docMk/>
          <pc:sldMk cId="0" sldId="522"/>
        </pc:sldMkLst>
        <pc:picChg chg="mod">
          <ac:chgData name="Osaka Consultancy" userId="6d0821673fa253e5" providerId="LiveId" clId="{F00DC133-4253-4828-BACE-16E48DF6655A}" dt="2024-12-05T11:45:42.424" v="101" actId="732"/>
          <ac:picMkLst>
            <pc:docMk/>
            <pc:sldMk cId="0" sldId="522"/>
            <ac:picMk id="28675" creationId="{D37E0705-48D1-CBDA-68A1-E54F2918D9BE}"/>
          </ac:picMkLst>
        </pc:picChg>
      </pc:sldChg>
      <pc:sldChg chg="delSp add del">
        <pc:chgData name="Osaka Consultancy" userId="6d0821673fa253e5" providerId="LiveId" clId="{F00DC133-4253-4828-BACE-16E48DF6655A}" dt="2024-12-05T11:52:28.333" v="124" actId="47"/>
        <pc:sldMkLst>
          <pc:docMk/>
          <pc:sldMk cId="0" sldId="525"/>
        </pc:sldMkLst>
        <pc:picChg chg="del">
          <ac:chgData name="Osaka Consultancy" userId="6d0821673fa253e5" providerId="LiveId" clId="{F00DC133-4253-4828-BACE-16E48DF6655A}" dt="2024-12-05T11:52:25.317" v="123" actId="478"/>
          <ac:picMkLst>
            <pc:docMk/>
            <pc:sldMk cId="0" sldId="525"/>
            <ac:picMk id="47107" creationId="{E535110C-AE9E-7FC5-CC2A-84124C9A6D41}"/>
          </ac:picMkLst>
        </pc:picChg>
      </pc:sldChg>
      <pc:sldChg chg="modSp mod">
        <pc:chgData name="Osaka Consultancy" userId="6d0821673fa253e5" providerId="LiveId" clId="{F00DC133-4253-4828-BACE-16E48DF6655A}" dt="2024-12-05T12:00:28.874" v="262" actId="20577"/>
        <pc:sldMkLst>
          <pc:docMk/>
          <pc:sldMk cId="608537461" sldId="567"/>
        </pc:sldMkLst>
        <pc:graphicFrameChg chg="modGraphic">
          <ac:chgData name="Osaka Consultancy" userId="6d0821673fa253e5" providerId="LiveId" clId="{F00DC133-4253-4828-BACE-16E48DF6655A}" dt="2024-12-05T12:00:28.874" v="262" actId="20577"/>
          <ac:graphicFrameMkLst>
            <pc:docMk/>
            <pc:sldMk cId="608537461" sldId="567"/>
            <ac:graphicFrameMk id="6" creationId="{5363C16D-75D8-0BBC-A601-8FF41AF662BC}"/>
          </ac:graphicFrameMkLst>
        </pc:graphicFrameChg>
      </pc:sldChg>
      <pc:sldChg chg="modSp mod">
        <pc:chgData name="Osaka Consultancy" userId="6d0821673fa253e5" providerId="LiveId" clId="{F00DC133-4253-4828-BACE-16E48DF6655A}" dt="2024-12-05T11:35:18.918" v="48" actId="1076"/>
        <pc:sldMkLst>
          <pc:docMk/>
          <pc:sldMk cId="2260353633" sldId="573"/>
        </pc:sldMkLst>
        <pc:spChg chg="mod">
          <ac:chgData name="Osaka Consultancy" userId="6d0821673fa253e5" providerId="LiveId" clId="{F00DC133-4253-4828-BACE-16E48DF6655A}" dt="2024-12-05T11:35:18.918" v="48" actId="1076"/>
          <ac:spMkLst>
            <pc:docMk/>
            <pc:sldMk cId="2260353633" sldId="573"/>
            <ac:spMk id="2" creationId="{4A412B7F-A219-6DCF-E249-8CC3D8A3B0DB}"/>
          </ac:spMkLst>
        </pc:spChg>
      </pc:sldChg>
      <pc:sldChg chg="modSp del mod">
        <pc:chgData name="Osaka Consultancy" userId="6d0821673fa253e5" providerId="LiveId" clId="{F00DC133-4253-4828-BACE-16E48DF6655A}" dt="2024-12-05T11:44:17.129" v="92" actId="47"/>
        <pc:sldMkLst>
          <pc:docMk/>
          <pc:sldMk cId="119966963" sldId="578"/>
        </pc:sldMkLst>
        <pc:spChg chg="mod">
          <ac:chgData name="Osaka Consultancy" userId="6d0821673fa253e5" providerId="LiveId" clId="{F00DC133-4253-4828-BACE-16E48DF6655A}" dt="2024-12-05T11:43:35.302" v="87" actId="1076"/>
          <ac:spMkLst>
            <pc:docMk/>
            <pc:sldMk cId="119966963" sldId="578"/>
            <ac:spMk id="6" creationId="{69A757F7-E667-7BEB-0F6C-2B4BBCA84CF7}"/>
          </ac:spMkLst>
        </pc:spChg>
      </pc:sldChg>
      <pc:sldChg chg="modSp add mod">
        <pc:chgData name="Osaka Consultancy" userId="6d0821673fa253e5" providerId="LiveId" clId="{F00DC133-4253-4828-BACE-16E48DF6655A}" dt="2024-12-05T12:10:25.004" v="282" actId="14100"/>
        <pc:sldMkLst>
          <pc:docMk/>
          <pc:sldMk cId="0" sldId="585"/>
        </pc:sldMkLst>
        <pc:picChg chg="mod">
          <ac:chgData name="Osaka Consultancy" userId="6d0821673fa253e5" providerId="LiveId" clId="{F00DC133-4253-4828-BACE-16E48DF6655A}" dt="2024-12-05T12:10:25.004" v="282" actId="14100"/>
          <ac:picMkLst>
            <pc:docMk/>
            <pc:sldMk cId="0" sldId="585"/>
            <ac:picMk id="39" creationId="{E67E4CF3-B25C-CF89-95D4-8C7F7D955979}"/>
          </ac:picMkLst>
        </pc:picChg>
      </pc:sldChg>
      <pc:sldChg chg="addSp delSp modSp mod">
        <pc:chgData name="Osaka Consultancy" userId="6d0821673fa253e5" providerId="LiveId" clId="{F00DC133-4253-4828-BACE-16E48DF6655A}" dt="2024-12-05T11:58:51.805" v="246" actId="14100"/>
        <pc:sldMkLst>
          <pc:docMk/>
          <pc:sldMk cId="2396176580" sldId="591"/>
        </pc:sldMkLst>
        <pc:spChg chg="del">
          <ac:chgData name="Osaka Consultancy" userId="6d0821673fa253e5" providerId="LiveId" clId="{F00DC133-4253-4828-BACE-16E48DF6655A}" dt="2024-12-05T11:44:45.995" v="94" actId="478"/>
          <ac:spMkLst>
            <pc:docMk/>
            <pc:sldMk cId="2396176580" sldId="591"/>
            <ac:spMk id="3" creationId="{3DAC5F63-E65B-1CBE-837A-C14A26F7DB82}"/>
          </ac:spMkLst>
        </pc:spChg>
        <pc:spChg chg="mod">
          <ac:chgData name="Osaka Consultancy" userId="6d0821673fa253e5" providerId="LiveId" clId="{F00DC133-4253-4828-BACE-16E48DF6655A}" dt="2024-12-05T11:49:21.051" v="119" actId="14100"/>
          <ac:spMkLst>
            <pc:docMk/>
            <pc:sldMk cId="2396176580" sldId="591"/>
            <ac:spMk id="4" creationId="{6356DB89-24C7-5760-C26E-A14EFE29A2CF}"/>
          </ac:spMkLst>
        </pc:spChg>
        <pc:picChg chg="add mod">
          <ac:chgData name="Osaka Consultancy" userId="6d0821673fa253e5" providerId="LiveId" clId="{F00DC133-4253-4828-BACE-16E48DF6655A}" dt="2024-12-05T11:49:04.472" v="117" actId="1076"/>
          <ac:picMkLst>
            <pc:docMk/>
            <pc:sldMk cId="2396176580" sldId="591"/>
            <ac:picMk id="2" creationId="{5F2285AB-768E-5C2F-37D1-05ED1DDBE977}"/>
          </ac:picMkLst>
        </pc:picChg>
        <pc:picChg chg="mod">
          <ac:chgData name="Osaka Consultancy" userId="6d0821673fa253e5" providerId="LiveId" clId="{F00DC133-4253-4828-BACE-16E48DF6655A}" dt="2024-12-05T11:58:48.631" v="245" actId="14100"/>
          <ac:picMkLst>
            <pc:docMk/>
            <pc:sldMk cId="2396176580" sldId="591"/>
            <ac:picMk id="5" creationId="{9F4A7E11-4B12-B74B-9169-73449608AD11}"/>
          </ac:picMkLst>
        </pc:picChg>
        <pc:picChg chg="add mod modCrop">
          <ac:chgData name="Osaka Consultancy" userId="6d0821673fa253e5" providerId="LiveId" clId="{F00DC133-4253-4828-BACE-16E48DF6655A}" dt="2024-12-05T11:58:51.805" v="246" actId="14100"/>
          <ac:picMkLst>
            <pc:docMk/>
            <pc:sldMk cId="2396176580" sldId="591"/>
            <ac:picMk id="8" creationId="{2147D9A5-0DDB-43C0-12A4-E20D01EE3B19}"/>
          </ac:picMkLst>
        </pc:picChg>
      </pc:sldChg>
      <pc:sldChg chg="add del">
        <pc:chgData name="Osaka Consultancy" userId="6d0821673fa253e5" providerId="LiveId" clId="{F00DC133-4253-4828-BACE-16E48DF6655A}" dt="2024-12-05T12:11:57.376" v="295" actId="47"/>
        <pc:sldMkLst>
          <pc:docMk/>
          <pc:sldMk cId="583278563" sldId="592"/>
        </pc:sldMkLst>
      </pc:sldChg>
      <pc:sldChg chg="modSp mod">
        <pc:chgData name="Osaka Consultancy" userId="6d0821673fa253e5" providerId="LiveId" clId="{F00DC133-4253-4828-BACE-16E48DF6655A}" dt="2024-12-05T12:01:03.881" v="265" actId="20577"/>
        <pc:sldMkLst>
          <pc:docMk/>
          <pc:sldMk cId="1261178883" sldId="596"/>
        </pc:sldMkLst>
        <pc:spChg chg="mod">
          <ac:chgData name="Osaka Consultancy" userId="6d0821673fa253e5" providerId="LiveId" clId="{F00DC133-4253-4828-BACE-16E48DF6655A}" dt="2024-12-05T12:01:03.881" v="265" actId="20577"/>
          <ac:spMkLst>
            <pc:docMk/>
            <pc:sldMk cId="1261178883" sldId="596"/>
            <ac:spMk id="14" creationId="{C55D0785-075A-B8B7-F89D-1E55600696B6}"/>
          </ac:spMkLst>
        </pc:spChg>
      </pc:sldChg>
      <pc:sldChg chg="modSp mod">
        <pc:chgData name="Osaka Consultancy" userId="6d0821673fa253e5" providerId="LiveId" clId="{F00DC133-4253-4828-BACE-16E48DF6655A}" dt="2024-12-05T11:56:38.135" v="240" actId="20577"/>
        <pc:sldMkLst>
          <pc:docMk/>
          <pc:sldMk cId="3092239837" sldId="1326"/>
        </pc:sldMkLst>
        <pc:spChg chg="mod">
          <ac:chgData name="Osaka Consultancy" userId="6d0821673fa253e5" providerId="LiveId" clId="{F00DC133-4253-4828-BACE-16E48DF6655A}" dt="2024-12-05T11:56:38.135" v="240" actId="20577"/>
          <ac:spMkLst>
            <pc:docMk/>
            <pc:sldMk cId="3092239837" sldId="1326"/>
            <ac:spMk id="2" creationId="{00000000-0000-0000-0000-000000000000}"/>
          </ac:spMkLst>
        </pc:spChg>
      </pc:sldChg>
      <pc:sldChg chg="add del">
        <pc:chgData name="Osaka Consultancy" userId="6d0821673fa253e5" providerId="LiveId" clId="{F00DC133-4253-4828-BACE-16E48DF6655A}" dt="2024-12-05T11:43:14.273" v="82" actId="47"/>
        <pc:sldMkLst>
          <pc:docMk/>
          <pc:sldMk cId="1300627686" sldId="1355"/>
        </pc:sldMkLst>
      </pc:sldChg>
      <pc:sldChg chg="modSp mod">
        <pc:chgData name="Osaka Consultancy" userId="6d0821673fa253e5" providerId="LiveId" clId="{F00DC133-4253-4828-BACE-16E48DF6655A}" dt="2024-12-05T12:04:32.317" v="266" actId="1076"/>
        <pc:sldMkLst>
          <pc:docMk/>
          <pc:sldMk cId="3525532681" sldId="1357"/>
        </pc:sldMkLst>
        <pc:spChg chg="mod">
          <ac:chgData name="Osaka Consultancy" userId="6d0821673fa253e5" providerId="LiveId" clId="{F00DC133-4253-4828-BACE-16E48DF6655A}" dt="2024-12-05T12:04:32.317" v="266" actId="1076"/>
          <ac:spMkLst>
            <pc:docMk/>
            <pc:sldMk cId="3525532681" sldId="1357"/>
            <ac:spMk id="6" creationId="{58312AA3-51CD-6A0C-C098-B2CB479374E3}"/>
          </ac:spMkLst>
        </pc:spChg>
      </pc:sldChg>
      <pc:sldChg chg="modSp mod">
        <pc:chgData name="Osaka Consultancy" userId="6d0821673fa253e5" providerId="LiveId" clId="{F00DC133-4253-4828-BACE-16E48DF6655A}" dt="2024-12-05T11:55:34.581" v="225" actId="1076"/>
        <pc:sldMkLst>
          <pc:docMk/>
          <pc:sldMk cId="3602279491" sldId="1365"/>
        </pc:sldMkLst>
        <pc:spChg chg="mod">
          <ac:chgData name="Osaka Consultancy" userId="6d0821673fa253e5" providerId="LiveId" clId="{F00DC133-4253-4828-BACE-16E48DF6655A}" dt="2024-12-05T11:55:34.581" v="225" actId="1076"/>
          <ac:spMkLst>
            <pc:docMk/>
            <pc:sldMk cId="3602279491" sldId="1365"/>
            <ac:spMk id="6" creationId="{2772497A-520E-1CFF-6E7E-1BC6C1560BEA}"/>
          </ac:spMkLst>
        </pc:spChg>
      </pc:sldChg>
      <pc:sldChg chg="addSp delSp modSp add mod">
        <pc:chgData name="Osaka Consultancy" userId="6d0821673fa253e5" providerId="LiveId" clId="{F00DC133-4253-4828-BACE-16E48DF6655A}" dt="2024-12-05T11:35:52.781" v="66" actId="20577"/>
        <pc:sldMkLst>
          <pc:docMk/>
          <pc:sldMk cId="1460223819" sldId="1368"/>
        </pc:sldMkLst>
        <pc:spChg chg="del">
          <ac:chgData name="Osaka Consultancy" userId="6d0821673fa253e5" providerId="LiveId" clId="{F00DC133-4253-4828-BACE-16E48DF6655A}" dt="2024-12-05T11:27:23.089" v="10" actId="478"/>
          <ac:spMkLst>
            <pc:docMk/>
            <pc:sldMk cId="1460223819" sldId="1368"/>
            <ac:spMk id="2" creationId="{FC873BBB-19BB-0877-CC69-6B192E6073DB}"/>
          </ac:spMkLst>
        </pc:spChg>
        <pc:spChg chg="add del mod">
          <ac:chgData name="Osaka Consultancy" userId="6d0821673fa253e5" providerId="LiveId" clId="{F00DC133-4253-4828-BACE-16E48DF6655A}" dt="2024-12-05T11:27:19.319" v="9" actId="478"/>
          <ac:spMkLst>
            <pc:docMk/>
            <pc:sldMk cId="1460223819" sldId="1368"/>
            <ac:spMk id="7" creationId="{30F5A557-4B93-ECBC-1FCD-94C6059077F2}"/>
          </ac:spMkLst>
        </pc:spChg>
        <pc:spChg chg="add del mod">
          <ac:chgData name="Osaka Consultancy" userId="6d0821673fa253e5" providerId="LiveId" clId="{F00DC133-4253-4828-BACE-16E48DF6655A}" dt="2024-12-05T11:27:27.562" v="11" actId="478"/>
          <ac:spMkLst>
            <pc:docMk/>
            <pc:sldMk cId="1460223819" sldId="1368"/>
            <ac:spMk id="10" creationId="{4966802C-D526-0357-EDC6-1578DF412FB6}"/>
          </ac:spMkLst>
        </pc:spChg>
        <pc:spChg chg="add mod">
          <ac:chgData name="Osaka Consultancy" userId="6d0821673fa253e5" providerId="LiveId" clId="{F00DC133-4253-4828-BACE-16E48DF6655A}" dt="2024-12-05T11:35:52.781" v="66" actId="20577"/>
          <ac:spMkLst>
            <pc:docMk/>
            <pc:sldMk cId="1460223819" sldId="1368"/>
            <ac:spMk id="13" creationId="{CCBAE890-CD7F-17D9-6D92-39FC667DC9CD}"/>
          </ac:spMkLst>
        </pc:spChg>
        <pc:picChg chg="del">
          <ac:chgData name="Osaka Consultancy" userId="6d0821673fa253e5" providerId="LiveId" clId="{F00DC133-4253-4828-BACE-16E48DF6655A}" dt="2024-12-05T11:27:29.188" v="12" actId="478"/>
          <ac:picMkLst>
            <pc:docMk/>
            <pc:sldMk cId="1460223819" sldId="1368"/>
            <ac:picMk id="4" creationId="{C4BDE4A4-A3DB-E889-F182-45DA847E4BE1}"/>
          </ac:picMkLst>
        </pc:picChg>
        <pc:picChg chg="del">
          <ac:chgData name="Osaka Consultancy" userId="6d0821673fa253e5" providerId="LiveId" clId="{F00DC133-4253-4828-BACE-16E48DF6655A}" dt="2024-12-05T11:27:30.985" v="13" actId="478"/>
          <ac:picMkLst>
            <pc:docMk/>
            <pc:sldMk cId="1460223819" sldId="1368"/>
            <ac:picMk id="5" creationId="{98B91464-D914-CAAA-69E9-B40C1820F6DD}"/>
          </ac:picMkLst>
        </pc:picChg>
        <pc:picChg chg="del">
          <ac:chgData name="Osaka Consultancy" userId="6d0821673fa253e5" providerId="LiveId" clId="{F00DC133-4253-4828-BACE-16E48DF6655A}" dt="2024-12-05T11:27:17.115" v="8" actId="478"/>
          <ac:picMkLst>
            <pc:docMk/>
            <pc:sldMk cId="1460223819" sldId="1368"/>
            <ac:picMk id="9" creationId="{A75AF6B4-CEF2-1FDC-FCA3-C5979EC92ECB}"/>
          </ac:picMkLst>
        </pc:picChg>
        <pc:picChg chg="add mod modCrop">
          <ac:chgData name="Osaka Consultancy" userId="6d0821673fa253e5" providerId="LiveId" clId="{F00DC133-4253-4828-BACE-16E48DF6655A}" dt="2024-12-05T11:33:48.920" v="38" actId="14100"/>
          <ac:picMkLst>
            <pc:docMk/>
            <pc:sldMk cId="1460223819" sldId="1368"/>
            <ac:picMk id="12" creationId="{CBC29A36-990E-C6A6-BDBF-25E06717F868}"/>
          </ac:picMkLst>
        </pc:picChg>
        <pc:picChg chg="add mod">
          <ac:chgData name="Osaka Consultancy" userId="6d0821673fa253e5" providerId="LiveId" clId="{F00DC133-4253-4828-BACE-16E48DF6655A}" dt="2024-12-05T11:33:45.634" v="37" actId="14100"/>
          <ac:picMkLst>
            <pc:docMk/>
            <pc:sldMk cId="1460223819" sldId="1368"/>
            <ac:picMk id="1026" creationId="{FCE1B26C-4727-4A82-1C31-CAEA953B4E67}"/>
          </ac:picMkLst>
        </pc:picChg>
      </pc:sldChg>
      <pc:sldChg chg="addSp modSp new mod ord">
        <pc:chgData name="Osaka Consultancy" userId="6d0821673fa253e5" providerId="LiveId" clId="{F00DC133-4253-4828-BACE-16E48DF6655A}" dt="2024-12-05T11:36:27.547" v="67" actId="732"/>
        <pc:sldMkLst>
          <pc:docMk/>
          <pc:sldMk cId="1441917412" sldId="1369"/>
        </pc:sldMkLst>
        <pc:picChg chg="add mod modCrop">
          <ac:chgData name="Osaka Consultancy" userId="6d0821673fa253e5" providerId="LiveId" clId="{F00DC133-4253-4828-BACE-16E48DF6655A}" dt="2024-12-05T11:36:27.547" v="67" actId="732"/>
          <ac:picMkLst>
            <pc:docMk/>
            <pc:sldMk cId="1441917412" sldId="1369"/>
            <ac:picMk id="5" creationId="{712C8E8A-EFA2-B5C5-FF74-6B2ED7DA6697}"/>
          </ac:picMkLst>
        </pc:picChg>
      </pc:sldChg>
      <pc:sldMasterChg chg="delSldLayout">
        <pc:chgData name="Osaka Consultancy" userId="6d0821673fa253e5" providerId="LiveId" clId="{F00DC133-4253-4828-BACE-16E48DF6655A}" dt="2024-12-05T11:24:53.901" v="2" actId="47"/>
        <pc:sldMasterMkLst>
          <pc:docMk/>
          <pc:sldMasterMk cId="78466865" sldId="2147483648"/>
        </pc:sldMasterMkLst>
        <pc:sldLayoutChg chg="del">
          <pc:chgData name="Osaka Consultancy" userId="6d0821673fa253e5" providerId="LiveId" clId="{F00DC133-4253-4828-BACE-16E48DF6655A}" dt="2024-12-05T11:24:53.901" v="2" actId="47"/>
          <pc:sldLayoutMkLst>
            <pc:docMk/>
            <pc:sldMasterMk cId="78466865" sldId="2147483648"/>
            <pc:sldLayoutMk cId="3629190421"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F2C77-31A0-44FB-BA5D-972ECCD03633}" type="datetimeFigureOut">
              <a:rPr lang="en-IN" smtClean="0"/>
              <a:t>05-12-2024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B43E5-E2A1-4AD7-9646-0D4C68B227AC}" type="slidenum">
              <a:rPr lang="en-IN" smtClean="0"/>
              <a:t>‹#›</a:t>
            </a:fld>
            <a:endParaRPr lang="en-IN"/>
          </a:p>
        </p:txBody>
      </p:sp>
    </p:spTree>
    <p:extLst>
      <p:ext uri="{BB962C8B-B14F-4D97-AF65-F5344CB8AC3E}">
        <p14:creationId xmlns:p14="http://schemas.microsoft.com/office/powerpoint/2010/main" val="166247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1171575"/>
            <a:ext cx="5622925" cy="3163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06168BA-46A1-460D-950B-9CAF34EA75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050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20FB43E5-E2A1-4AD7-9646-0D4C68B227AC}" type="slidenum">
              <a:rPr lang="en-IN" smtClean="0"/>
              <a:t>16</a:t>
            </a:fld>
            <a:endParaRPr lang="en-IN"/>
          </a:p>
        </p:txBody>
      </p:sp>
    </p:spTree>
    <p:extLst>
      <p:ext uri="{BB962C8B-B14F-4D97-AF65-F5344CB8AC3E}">
        <p14:creationId xmlns:p14="http://schemas.microsoft.com/office/powerpoint/2010/main" val="1934828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DB05E32D-F4F8-A705-A207-3A4BED61EA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3B152B4D-9F81-75CA-7769-16D6CAF0A2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a16="http://schemas.microsoft.com/office/drawing/2014/main" id="{8CEEA1E0-C687-5FF8-0113-E53A40B1F9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685C82-6247-419B-A070-AB8ACAE8B1BA}" type="slidenum">
              <a:rPr lang="en-US" altLang="en-US" smtClean="0"/>
              <a:pPr/>
              <a:t>18</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70015091-47FF-F0A3-F986-5E74FF63FD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9CB3EEA-4F7E-CD2F-3416-08A311D63B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1B8BD2D2-DF35-B7D9-0CBA-15FF42B6AB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8D0D30-8749-4892-9583-D02090EF7439}" type="slidenum">
              <a:rPr lang="en-US" altLang="en-US" smtClean="0"/>
              <a:pPr/>
              <a:t>22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345" name="Rectangle 7"/>
          <p:cNvSpPr>
            <a:spLocks noGrp="1" noChangeArrowheads="1"/>
          </p:cNvSpPr>
          <p:nvPr>
            <p:ph type="sldNum" sz="quarter" idx="5"/>
          </p:nvPr>
        </p:nvSpPr>
        <p:spPr>
          <a:noFill/>
        </p:spPr>
        <p:txBody>
          <a:bodyPr/>
          <a:lstStyle/>
          <a:p>
            <a:fld id="{4BF573F6-0471-4D15-A1A8-DEA691458F69}" type="slidenum">
              <a:rPr lang="en-US" smtClean="0"/>
              <a:t>32</a:t>
            </a:fld>
            <a:endParaRPr lang="en-US"/>
          </a:p>
        </p:txBody>
      </p:sp>
      <p:sp>
        <p:nvSpPr>
          <p:cNvPr id="1049346" name="Rectangle 2"/>
          <p:cNvSpPr>
            <a:spLocks noGrp="1" noRot="1" noChangeAspect="1" noChangeArrowheads="1" noTextEdit="1"/>
          </p:cNvSpPr>
          <p:nvPr>
            <p:ph type="sldImg"/>
          </p:nvPr>
        </p:nvSpPr>
        <p:spPr>
          <a:xfrm>
            <a:off x="2690813" y="504825"/>
            <a:ext cx="4491037" cy="2527300"/>
          </a:xfrm>
        </p:spPr>
      </p:sp>
      <p:sp>
        <p:nvSpPr>
          <p:cNvPr id="1049347" name="Rectangle 3"/>
          <p:cNvSpPr>
            <a:spLocks noGrp="1" noChangeArrowheads="1"/>
          </p:cNvSpPr>
          <p:nvPr>
            <p:ph type="body" idx="1"/>
          </p:nvPr>
        </p:nvSpPr>
        <p:spPr>
          <a:xfrm>
            <a:off x="1317149" y="3199834"/>
            <a:ext cx="7232016" cy="3030633"/>
          </a:xfrm>
          <a:noFill/>
        </p:spPr>
        <p:txBody>
          <a:bodyPr/>
          <a:lstStyle/>
          <a:p>
            <a:pPr eaLnBrk="1" hangingPunct="1"/>
            <a:r>
              <a:rPr lang="hi-IN" dirty="0"/>
              <a:t>ईंटेंजीबेल बेनीफिट कि बात करें तो हमने एरिया सेव किया, एम्प्लोई का मोटिवेशन , टीम भावना , आपस मे व्यवहार एवं कम्युनिकेशन स्किल</a:t>
            </a:r>
            <a:r>
              <a:rPr lang="hi-IN" baseline="0" dirty="0"/>
              <a:t> का विकास हुआ। </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249AF-5374-9756-75F9-E60EECB368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DBB1599-387E-8698-F741-EB3F19262C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1EA31EA-2FCB-E5AB-8295-D3534663C113}"/>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5" name="Footer Placeholder 4">
            <a:extLst>
              <a:ext uri="{FF2B5EF4-FFF2-40B4-BE49-F238E27FC236}">
                <a16:creationId xmlns:a16="http://schemas.microsoft.com/office/drawing/2014/main" id="{09AC4122-72D8-22C7-BF0B-46019F32BD1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E2C7AD1-787A-1C8A-414D-063E1C94B8E3}"/>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1628886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4210-AE46-D171-4B79-6A6313AF746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7069B58-EC94-60ED-C740-C0B9D3E474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3E76DD7-F29B-3D7F-7566-F553E415135D}"/>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5" name="Footer Placeholder 4">
            <a:extLst>
              <a:ext uri="{FF2B5EF4-FFF2-40B4-BE49-F238E27FC236}">
                <a16:creationId xmlns:a16="http://schemas.microsoft.com/office/drawing/2014/main" id="{65DE8AF5-A8A7-84B2-B48D-E03ED38FD54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C7B6AAC-1552-3B65-A6F7-FD22CB894750}"/>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1122436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00A63-8873-BC31-39AA-CFBB630390A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E2BB973-5D64-9DE5-F111-1A4968D4E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C09E93F-ED05-E507-FB8D-AC5B40488CE2}"/>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5" name="Footer Placeholder 4">
            <a:extLst>
              <a:ext uri="{FF2B5EF4-FFF2-40B4-BE49-F238E27FC236}">
                <a16:creationId xmlns:a16="http://schemas.microsoft.com/office/drawing/2014/main" id="{2F715629-567F-9A6B-BDD0-E2A311DC8DC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D951CA1-B635-AED6-C2D8-3D998977830D}"/>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3930417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47E26BB-A22A-42DD-9B00-045A7DE66E00}"/>
              </a:ext>
            </a:extLst>
          </p:cNvPr>
          <p:cNvSpPr>
            <a:spLocks noGrp="1"/>
          </p:cNvSpPr>
          <p:nvPr>
            <p:ph type="ftr" sz="quarter" idx="10"/>
          </p:nvPr>
        </p:nvSpPr>
        <p:spPr>
          <a:xfrm>
            <a:off x="4876800" y="6243638"/>
            <a:ext cx="3860800" cy="457200"/>
          </a:xfrm>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D72A6E65-FB58-4CE9-9955-A32ADB79BF07}"/>
              </a:ext>
            </a:extLst>
          </p:cNvPr>
          <p:cNvSpPr>
            <a:spLocks noGrp="1"/>
          </p:cNvSpPr>
          <p:nvPr>
            <p:ph type="sldNum" sz="quarter" idx="11"/>
          </p:nvPr>
        </p:nvSpPr>
        <p:spPr>
          <a:xfrm>
            <a:off x="9389533" y="6243638"/>
            <a:ext cx="2540000" cy="457200"/>
          </a:xfrm>
        </p:spPr>
        <p:txBody>
          <a:bodyPr/>
          <a:lstStyle>
            <a:lvl1pPr>
              <a:defRPr/>
            </a:lvl1pPr>
          </a:lstStyle>
          <a:p>
            <a:pPr>
              <a:defRPr/>
            </a:pPr>
            <a:fld id="{609F926A-6008-4D8A-AA78-511C6C2C672D}" type="slidenum">
              <a:rPr lang="en-US" altLang="en-US"/>
              <a:pPr>
                <a:defRPr/>
              </a:pPr>
              <a:t>‹#›</a:t>
            </a:fld>
            <a:endParaRPr lang="en-US" altLang="en-US"/>
          </a:p>
        </p:txBody>
      </p:sp>
    </p:spTree>
    <p:extLst>
      <p:ext uri="{BB962C8B-B14F-4D97-AF65-F5344CB8AC3E}">
        <p14:creationId xmlns:p14="http://schemas.microsoft.com/office/powerpoint/2010/main" val="239010347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89A9-D064-855E-EC10-D6FB5B59B5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69D00682-A718-C451-19AB-9D3DE9EC5D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C9C4B1D-02F3-EDD5-13FC-122542B70D09}"/>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5" name="Footer Placeholder 4">
            <a:extLst>
              <a:ext uri="{FF2B5EF4-FFF2-40B4-BE49-F238E27FC236}">
                <a16:creationId xmlns:a16="http://schemas.microsoft.com/office/drawing/2014/main" id="{846761B8-DF38-B076-74D9-4F86ED87A7B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751C2B1-061B-08AE-DA0B-CFAB1C85B3AD}"/>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220831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8C73D-D824-AF95-FC3C-7577B5F36E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302720F-03D2-2843-30B1-7C56E02DE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C1E2F4-F2A4-4259-D339-598B5921A731}"/>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5" name="Footer Placeholder 4">
            <a:extLst>
              <a:ext uri="{FF2B5EF4-FFF2-40B4-BE49-F238E27FC236}">
                <a16:creationId xmlns:a16="http://schemas.microsoft.com/office/drawing/2014/main" id="{D8888E50-0098-F22C-EEFF-AEA8B73DA8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E753FA8-DF80-7C1B-3872-1F54031D5785}"/>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117599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A9B82-1BEF-8F19-25D6-E878180C469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5B82CE8-76A7-F333-3336-98E112055B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FA398F81-3A9B-DD68-0B66-B622A8D095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1D90884-CDA8-5364-80FD-965D05AAD98E}"/>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6" name="Footer Placeholder 5">
            <a:extLst>
              <a:ext uri="{FF2B5EF4-FFF2-40B4-BE49-F238E27FC236}">
                <a16:creationId xmlns:a16="http://schemas.microsoft.com/office/drawing/2014/main" id="{A59FE50A-B126-1FEE-549A-2DF326815F6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56A315A-E52C-64AE-FE16-2D0BAC9EC809}"/>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175732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68647-E238-90A4-2A6D-50D89F30FEB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38FDBDB-E505-6B34-5197-B670591CCD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7408B9-B2B4-23EF-C3D2-ECF109A832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9FDC6524-5742-0D84-D4EC-AC1D4D022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7A916C-BB6C-8DAF-8A4C-FE0F343234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39294FAB-442C-E249-FB92-C5E65DD97540}"/>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8" name="Footer Placeholder 7">
            <a:extLst>
              <a:ext uri="{FF2B5EF4-FFF2-40B4-BE49-F238E27FC236}">
                <a16:creationId xmlns:a16="http://schemas.microsoft.com/office/drawing/2014/main" id="{6BDC821E-0A7C-2D8F-EBD3-460BBC6771BD}"/>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DA2B69D4-277A-7610-7601-4723AC61BD64}"/>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153149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0140-A250-1959-13B7-7C6257112BF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3BFEE44-6F8E-5CD9-0A72-D0BF8D833976}"/>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4" name="Footer Placeholder 3">
            <a:extLst>
              <a:ext uri="{FF2B5EF4-FFF2-40B4-BE49-F238E27FC236}">
                <a16:creationId xmlns:a16="http://schemas.microsoft.com/office/drawing/2014/main" id="{FF52F9F2-9C6B-FBE1-2DF6-DFB9D868EB2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021C3107-24DF-E37D-83B7-CDAFF8C0ED41}"/>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91821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C0181-485B-A5EF-A754-CF4740DBD6C6}"/>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3" name="Footer Placeholder 2">
            <a:extLst>
              <a:ext uri="{FF2B5EF4-FFF2-40B4-BE49-F238E27FC236}">
                <a16:creationId xmlns:a16="http://schemas.microsoft.com/office/drawing/2014/main" id="{C343D19E-3793-5DA2-FE08-29D51A4004C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E722F794-2DB9-FFC6-3EFE-C1AB053D37E3}"/>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203412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53A4-D8FF-625B-44EE-5466977EDA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4D8B41B-DF51-BDA1-E627-3E54CEE3D3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8FD87AF-935A-FD01-5366-01B8D798A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8AC02-BB06-1D08-5191-F7D980609EBC}"/>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6" name="Footer Placeholder 5">
            <a:extLst>
              <a:ext uri="{FF2B5EF4-FFF2-40B4-BE49-F238E27FC236}">
                <a16:creationId xmlns:a16="http://schemas.microsoft.com/office/drawing/2014/main" id="{4D5F3632-BA1F-E41B-7BA7-3FA26B9EFEC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C5F52CA-2B69-E038-1269-77AF15924C94}"/>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158150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54C3-C3DE-57BB-3353-75BB977432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CD1CFED4-5C1E-93F7-217A-B2B131A800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42D4DD1-FF24-F743-6450-6C288B6BFD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EDBAB7-92EA-9255-726A-93513328AF1F}"/>
              </a:ext>
            </a:extLst>
          </p:cNvPr>
          <p:cNvSpPr>
            <a:spLocks noGrp="1"/>
          </p:cNvSpPr>
          <p:nvPr>
            <p:ph type="dt" sz="half" idx="10"/>
          </p:nvPr>
        </p:nvSpPr>
        <p:spPr/>
        <p:txBody>
          <a:bodyPr/>
          <a:lstStyle/>
          <a:p>
            <a:fld id="{EF074E61-98D6-4FBB-8D36-9D2EF75DA4A8}" type="datetimeFigureOut">
              <a:rPr lang="en-IN" smtClean="0"/>
              <a:t>05-12-2024</a:t>
            </a:fld>
            <a:endParaRPr lang="en-IN"/>
          </a:p>
        </p:txBody>
      </p:sp>
      <p:sp>
        <p:nvSpPr>
          <p:cNvPr id="6" name="Footer Placeholder 5">
            <a:extLst>
              <a:ext uri="{FF2B5EF4-FFF2-40B4-BE49-F238E27FC236}">
                <a16:creationId xmlns:a16="http://schemas.microsoft.com/office/drawing/2014/main" id="{34E955FB-86F6-4D52-9E10-F74DA677D7C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80BCA-E0E6-C57E-C75C-59CEE73572B1}"/>
              </a:ext>
            </a:extLst>
          </p:cNvPr>
          <p:cNvSpPr>
            <a:spLocks noGrp="1"/>
          </p:cNvSpPr>
          <p:nvPr>
            <p:ph type="sldNum" sz="quarter" idx="12"/>
          </p:nvPr>
        </p:nvSpPr>
        <p:spPr/>
        <p:txBody>
          <a:bodyPr/>
          <a:lstStyle/>
          <a:p>
            <a:fld id="{343A2D8D-2CB9-49FD-AD4F-2DDCB4C08537}" type="slidenum">
              <a:rPr lang="en-IN" smtClean="0"/>
              <a:t>‹#›</a:t>
            </a:fld>
            <a:endParaRPr lang="en-IN"/>
          </a:p>
        </p:txBody>
      </p:sp>
    </p:spTree>
    <p:extLst>
      <p:ext uri="{BB962C8B-B14F-4D97-AF65-F5344CB8AC3E}">
        <p14:creationId xmlns:p14="http://schemas.microsoft.com/office/powerpoint/2010/main" val="90485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1951D4-7421-68AD-310D-D8FE99BB56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622E51E-72A3-EAB0-102A-3492B23D01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AC6DBC8-003A-F1C5-DABD-F3179D67CD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74E61-98D6-4FBB-8D36-9D2EF75DA4A8}" type="datetimeFigureOut">
              <a:rPr lang="en-IN" smtClean="0"/>
              <a:t>05-12-2024</a:t>
            </a:fld>
            <a:endParaRPr lang="en-IN"/>
          </a:p>
        </p:txBody>
      </p:sp>
      <p:sp>
        <p:nvSpPr>
          <p:cNvPr id="5" name="Footer Placeholder 4">
            <a:extLst>
              <a:ext uri="{FF2B5EF4-FFF2-40B4-BE49-F238E27FC236}">
                <a16:creationId xmlns:a16="http://schemas.microsoft.com/office/drawing/2014/main" id="{6E04402F-7FA4-92E7-EE04-67C9F67DA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52119C7-6833-EDAE-ADCF-0E49487068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3A2D8D-2CB9-49FD-AD4F-2DDCB4C08537}" type="slidenum">
              <a:rPr lang="en-IN" smtClean="0"/>
              <a:t>‹#›</a:t>
            </a:fld>
            <a:endParaRPr lang="en-IN"/>
          </a:p>
        </p:txBody>
      </p:sp>
    </p:spTree>
    <p:extLst>
      <p:ext uri="{BB962C8B-B14F-4D97-AF65-F5344CB8AC3E}">
        <p14:creationId xmlns:p14="http://schemas.microsoft.com/office/powerpoint/2010/main" val="7846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image" Target="../media/image78.GIF"/><Relationship Id="rId7" Type="http://schemas.openxmlformats.org/officeDocument/2006/relationships/image" Target="../media/image82.w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 Id="rId9"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eltecksindia.com/" TargetMode="External"/><Relationship Id="rId13"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hyperlink" Target="http://www.simplicityprojects.com/index.php" TargetMode="External"/><Relationship Id="rId11" Type="http://schemas.openxmlformats.org/officeDocument/2006/relationships/image" Target="../media/image12.jpeg"/><Relationship Id="rId5" Type="http://schemas.openxmlformats.org/officeDocument/2006/relationships/image" Target="../media/image3.jpg"/><Relationship Id="rId10" Type="http://schemas.openxmlformats.org/officeDocument/2006/relationships/image" Target="../media/image11.jpeg"/><Relationship Id="rId4" Type="http://schemas.openxmlformats.org/officeDocument/2006/relationships/image" Target="../media/image8.png"/><Relationship Id="rId9" Type="http://schemas.openxmlformats.org/officeDocument/2006/relationships/image" Target="../media/image10.pn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3.jpg"/><Relationship Id="rId9"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C0F2E9-B19F-48EA-8327-2B2EE6EF5083}"/>
              </a:ext>
            </a:extLst>
          </p:cNvPr>
          <p:cNvSpPr>
            <a:spLocks noGrp="1"/>
          </p:cNvSpPr>
          <p:nvPr>
            <p:ph type="sldNum" sz="quarter" idx="12"/>
          </p:nvPr>
        </p:nvSpPr>
        <p:spPr/>
        <p:txBody>
          <a:bodyPr/>
          <a:lstStyle/>
          <a:p>
            <a:pPr defTabSz="812831">
              <a:defRPr/>
            </a:pPr>
            <a:fld id="{566AF70F-8F2D-4E69-8DB8-99ADD4692F83}" type="slidenum">
              <a:rPr lang="en-IN" sz="1600" b="0">
                <a:solidFill>
                  <a:srgbClr val="FFFFFF"/>
                </a:solidFill>
                <a:latin typeface="Calibri"/>
              </a:rPr>
              <a:pPr defTabSz="812831">
                <a:defRPr/>
              </a:pPr>
              <a:t>1</a:t>
            </a:fld>
            <a:endParaRPr lang="en-IN" sz="1600" b="0" dirty="0">
              <a:solidFill>
                <a:srgbClr val="FFFFFF"/>
              </a:solidFill>
              <a:latin typeface="Calibri"/>
            </a:endParaRPr>
          </a:p>
        </p:txBody>
      </p:sp>
      <p:sp>
        <p:nvSpPr>
          <p:cNvPr id="3" name="Title 2">
            <a:extLst>
              <a:ext uri="{FF2B5EF4-FFF2-40B4-BE49-F238E27FC236}">
                <a16:creationId xmlns:a16="http://schemas.microsoft.com/office/drawing/2014/main" id="{73520510-BA64-20E2-154F-A4822801F589}"/>
              </a:ext>
            </a:extLst>
          </p:cNvPr>
          <p:cNvSpPr>
            <a:spLocks noGrp="1"/>
          </p:cNvSpPr>
          <p:nvPr>
            <p:ph type="ctrTitle"/>
          </p:nvPr>
        </p:nvSpPr>
        <p:spPr>
          <a:xfrm>
            <a:off x="182880" y="3205997"/>
            <a:ext cx="11726091" cy="1421928"/>
          </a:xfrm>
          <a:solidFill>
            <a:schemeClr val="bg1">
              <a:lumMod val="95000"/>
            </a:schemeClr>
          </a:solidFill>
          <a:ln>
            <a:noFill/>
          </a:ln>
        </p:spPr>
        <p:txBody>
          <a:bodyPr wrap="square">
            <a:spAutoFit/>
          </a:bodyPr>
          <a:lstStyle/>
          <a:p>
            <a:pPr>
              <a:spcBef>
                <a:spcPts val="0"/>
              </a:spcBef>
            </a:pPr>
            <a:br>
              <a:rPr lang="en-IN" sz="2400" b="1" dirty="0">
                <a:solidFill>
                  <a:srgbClr val="0070C0"/>
                </a:solidFill>
                <a:effectLst>
                  <a:outerShdw blurRad="38100" dist="38100" dir="2700000" algn="tl">
                    <a:srgbClr val="000000">
                      <a:alpha val="43137"/>
                    </a:srgbClr>
                  </a:outerShdw>
                </a:effectLst>
                <a:latin typeface="+mn-lt"/>
                <a:ea typeface="+mn-ea"/>
                <a:cs typeface="+mn-cs"/>
              </a:rPr>
            </a:br>
            <a:br>
              <a:rPr lang="en-IN" sz="2400" b="1" dirty="0">
                <a:solidFill>
                  <a:srgbClr val="0070C0"/>
                </a:solidFill>
                <a:effectLst>
                  <a:outerShdw blurRad="38100" dist="38100" dir="2700000" algn="tl">
                    <a:srgbClr val="000000">
                      <a:alpha val="43137"/>
                    </a:srgbClr>
                  </a:outerShdw>
                </a:effectLst>
                <a:latin typeface="+mn-lt"/>
                <a:ea typeface="+mn-ea"/>
                <a:cs typeface="+mn-cs"/>
              </a:rPr>
            </a:br>
            <a:r>
              <a:rPr lang="en-US" sz="2400" b="1" dirty="0">
                <a:solidFill>
                  <a:srgbClr val="0070C0"/>
                </a:solidFill>
                <a:effectLst>
                  <a:outerShdw blurRad="38100" dist="38100" dir="2700000" algn="tl">
                    <a:srgbClr val="000000">
                      <a:alpha val="43137"/>
                    </a:srgbClr>
                  </a:outerShdw>
                </a:effectLst>
                <a:latin typeface="+mn-lt"/>
                <a:ea typeface="+mn-ea"/>
                <a:cs typeface="+mn-cs"/>
              </a:rPr>
              <a:t> OCS PROFILE FOR TOTAL MANUFACTURING GLOBAL STANDARD IMPLEMENTATION &amp; </a:t>
            </a:r>
            <a:r>
              <a:rPr lang="en-US" sz="2400" b="1">
                <a:solidFill>
                  <a:srgbClr val="0070C0"/>
                </a:solidFill>
                <a:effectLst>
                  <a:outerShdw blurRad="38100" dist="38100" dir="2700000" algn="tl">
                    <a:srgbClr val="000000">
                      <a:alpha val="43137"/>
                    </a:srgbClr>
                  </a:outerShdw>
                </a:effectLst>
                <a:latin typeface="+mn-lt"/>
                <a:ea typeface="+mn-ea"/>
                <a:cs typeface="+mn-cs"/>
              </a:rPr>
              <a:t>CERTIFICATION SUPPORT </a:t>
            </a:r>
            <a:endParaRPr lang="en-US" sz="2400" b="1"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5" name="TextBox 4">
            <a:extLst>
              <a:ext uri="{FF2B5EF4-FFF2-40B4-BE49-F238E27FC236}">
                <a16:creationId xmlns:a16="http://schemas.microsoft.com/office/drawing/2014/main" id="{0A49FF32-0920-BA3D-00B3-257D244C0C82}"/>
              </a:ext>
            </a:extLst>
          </p:cNvPr>
          <p:cNvSpPr txBox="1"/>
          <p:nvPr/>
        </p:nvSpPr>
        <p:spPr>
          <a:xfrm>
            <a:off x="8567057" y="5814324"/>
            <a:ext cx="3533502" cy="400110"/>
          </a:xfrm>
          <a:prstGeom prst="rect">
            <a:avLst/>
          </a:prstGeom>
          <a:noFill/>
        </p:spPr>
        <p:txBody>
          <a:bodyPr wrap="square" rtlCol="0">
            <a:spAutoFit/>
          </a:bodyPr>
          <a:lstStyle/>
          <a:p>
            <a:pPr algn="ctr"/>
            <a:r>
              <a:rPr lang="en-US" sz="2000" b="1" dirty="0">
                <a:effectLst>
                  <a:outerShdw blurRad="38100" dist="38100" dir="2700000" algn="tl">
                    <a:srgbClr val="000000">
                      <a:alpha val="43137"/>
                    </a:srgbClr>
                  </a:outerShdw>
                </a:effectLst>
              </a:rPr>
              <a:t>DATED: 06</a:t>
            </a:r>
            <a:r>
              <a:rPr lang="en-US" sz="2000" b="1" baseline="30000" dirty="0">
                <a:effectLst>
                  <a:outerShdw blurRad="38100" dist="38100" dir="2700000" algn="tl">
                    <a:srgbClr val="000000">
                      <a:alpha val="43137"/>
                    </a:srgbClr>
                  </a:outerShdw>
                </a:effectLst>
              </a:rPr>
              <a:t>th</a:t>
            </a:r>
            <a:r>
              <a:rPr lang="en-US" sz="2000" b="1" dirty="0">
                <a:effectLst>
                  <a:outerShdw blurRad="38100" dist="38100" dir="2700000" algn="tl">
                    <a:srgbClr val="000000">
                      <a:alpha val="43137"/>
                    </a:srgbClr>
                  </a:outerShdw>
                </a:effectLst>
              </a:rPr>
              <a:t> Nov.2024</a:t>
            </a:r>
          </a:p>
        </p:txBody>
      </p:sp>
      <p:sp>
        <p:nvSpPr>
          <p:cNvPr id="6" name="TextBox 5">
            <a:extLst>
              <a:ext uri="{FF2B5EF4-FFF2-40B4-BE49-F238E27FC236}">
                <a16:creationId xmlns:a16="http://schemas.microsoft.com/office/drawing/2014/main" id="{DF4DC20C-A3F2-12E0-8EF3-31570A5DFB8C}"/>
              </a:ext>
            </a:extLst>
          </p:cNvPr>
          <p:cNvSpPr txBox="1"/>
          <p:nvPr/>
        </p:nvSpPr>
        <p:spPr>
          <a:xfrm>
            <a:off x="91441" y="5313066"/>
            <a:ext cx="12009118" cy="461665"/>
          </a:xfrm>
          <a:prstGeom prst="rect">
            <a:avLst/>
          </a:prstGeom>
          <a:solidFill>
            <a:schemeClr val="bg1">
              <a:lumMod val="95000"/>
            </a:schemeClr>
          </a:solidFill>
          <a:ln>
            <a:noFill/>
          </a:ln>
        </p:spPr>
        <p:txBody>
          <a:bodyPr wrap="square">
            <a:spAutoFit/>
          </a:bodyPr>
          <a:lstStyle/>
          <a:p>
            <a:pPr marL="0" indent="0" algn="ctr">
              <a:spcBef>
                <a:spcPts val="0"/>
              </a:spcBef>
              <a:spcAft>
                <a:spcPts val="0"/>
              </a:spcAft>
              <a:buNone/>
            </a:pPr>
            <a:r>
              <a:rPr lang="en-US" sz="2400" b="1" dirty="0">
                <a:solidFill>
                  <a:srgbClr val="0070C0"/>
                </a:solidFill>
                <a:effectLst>
                  <a:outerShdw blurRad="38100" dist="38100" dir="2700000" algn="tl">
                    <a:srgbClr val="000000">
                      <a:alpha val="43137"/>
                    </a:srgbClr>
                  </a:outerShdw>
                </a:effectLst>
              </a:rPr>
              <a:t>Implementing Company: OSAKA CONSULTANCY CENTER OF EXCELLENCE (OCS)</a:t>
            </a:r>
            <a:endParaRPr lang="en-IN" sz="2400" b="1" dirty="0">
              <a:solidFill>
                <a:srgbClr val="0070C0"/>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0184E57B-5335-ED31-C2B4-CA939C4E254F}"/>
              </a:ext>
            </a:extLst>
          </p:cNvPr>
          <p:cNvPicPr>
            <a:picLocks noChangeAspect="1"/>
          </p:cNvPicPr>
          <p:nvPr/>
        </p:nvPicPr>
        <p:blipFill rotWithShape="1">
          <a:blip r:embed="rId3"/>
          <a:srcRect l="29" t="30842" r="72162" b="11"/>
          <a:stretch/>
        </p:blipFill>
        <p:spPr>
          <a:xfrm>
            <a:off x="7198321" y="189631"/>
            <a:ext cx="4902239" cy="3421287"/>
          </a:xfrm>
          <a:prstGeom prst="rect">
            <a:avLst/>
          </a:prstGeom>
        </p:spPr>
      </p:pic>
      <p:pic>
        <p:nvPicPr>
          <p:cNvPr id="7" name="Picture 6">
            <a:extLst>
              <a:ext uri="{FF2B5EF4-FFF2-40B4-BE49-F238E27FC236}">
                <a16:creationId xmlns:a16="http://schemas.microsoft.com/office/drawing/2014/main" id="{2F9106BB-022E-CC6A-7049-99497C936FCA}"/>
              </a:ext>
            </a:extLst>
          </p:cNvPr>
          <p:cNvPicPr>
            <a:picLocks noChangeAspect="1"/>
          </p:cNvPicPr>
          <p:nvPr/>
        </p:nvPicPr>
        <p:blipFill>
          <a:blip r:embed="rId4"/>
          <a:srcRect l="35886" t="30549" r="38196" b="39240"/>
          <a:stretch/>
        </p:blipFill>
        <p:spPr>
          <a:xfrm>
            <a:off x="949124" y="289367"/>
            <a:ext cx="5937813" cy="3321551"/>
          </a:xfrm>
          <a:prstGeom prst="rect">
            <a:avLst/>
          </a:prstGeom>
        </p:spPr>
      </p:pic>
      <p:pic>
        <p:nvPicPr>
          <p:cNvPr id="9" name="Picture 8">
            <a:extLst>
              <a:ext uri="{FF2B5EF4-FFF2-40B4-BE49-F238E27FC236}">
                <a16:creationId xmlns:a16="http://schemas.microsoft.com/office/drawing/2014/main" id="{564CAE7F-58F9-1B0B-962B-645227D497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9099" y="8625"/>
            <a:ext cx="1159354" cy="891906"/>
          </a:xfrm>
          <a:prstGeom prst="rect">
            <a:avLst/>
          </a:prstGeom>
        </p:spPr>
      </p:pic>
    </p:spTree>
    <p:extLst>
      <p:ext uri="{BB962C8B-B14F-4D97-AF65-F5344CB8AC3E}">
        <p14:creationId xmlns:p14="http://schemas.microsoft.com/office/powerpoint/2010/main" val="347343499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old statue on a box&#10;&#10;Description automatically generated">
            <a:extLst>
              <a:ext uri="{FF2B5EF4-FFF2-40B4-BE49-F238E27FC236}">
                <a16:creationId xmlns:a16="http://schemas.microsoft.com/office/drawing/2014/main" id="{0822303F-D2C5-F3D1-DC09-61D2AE67E6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 r="61"/>
          <a:stretch/>
        </p:blipFill>
        <p:spPr>
          <a:xfrm>
            <a:off x="7434942" y="0"/>
            <a:ext cx="4757058" cy="3559629"/>
          </a:xfrm>
        </p:spPr>
      </p:pic>
      <p:pic>
        <p:nvPicPr>
          <p:cNvPr id="7" name="Picture 6" descr="A picture frame with a medal in it&#10;&#10;Description automatically generated">
            <a:extLst>
              <a:ext uri="{FF2B5EF4-FFF2-40B4-BE49-F238E27FC236}">
                <a16:creationId xmlns:a16="http://schemas.microsoft.com/office/drawing/2014/main" id="{4ECC52CD-DD0A-B52B-8400-24FE3A55E030}"/>
              </a:ext>
            </a:extLst>
          </p:cNvPr>
          <p:cNvPicPr>
            <a:picLocks noChangeAspect="1"/>
          </p:cNvPicPr>
          <p:nvPr/>
        </p:nvPicPr>
        <p:blipFill rotWithShape="1">
          <a:blip r:embed="rId3">
            <a:extLst>
              <a:ext uri="{28A0092B-C50C-407E-A947-70E740481C1C}">
                <a14:useLocalDpi xmlns:a14="http://schemas.microsoft.com/office/drawing/2010/main" val="0"/>
              </a:ext>
            </a:extLst>
          </a:blip>
          <a:srcRect t="98" b="14"/>
          <a:stretch/>
        </p:blipFill>
        <p:spPr>
          <a:xfrm>
            <a:off x="7434942" y="3298369"/>
            <a:ext cx="4757057" cy="3559630"/>
          </a:xfrm>
          <a:prstGeom prst="rect">
            <a:avLst/>
          </a:prstGeom>
        </p:spPr>
      </p:pic>
      <p:pic>
        <p:nvPicPr>
          <p:cNvPr id="9" name="Picture 8" descr="A group of people holding awards&#10;&#10;Description automatically generated">
            <a:extLst>
              <a:ext uri="{FF2B5EF4-FFF2-40B4-BE49-F238E27FC236}">
                <a16:creationId xmlns:a16="http://schemas.microsoft.com/office/drawing/2014/main" id="{9BD03324-5BCB-9C5F-629F-F9F73A9E3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70" y="-1"/>
            <a:ext cx="7249887" cy="6727371"/>
          </a:xfrm>
          <a:prstGeom prst="rect">
            <a:avLst/>
          </a:prstGeom>
        </p:spPr>
      </p:pic>
    </p:spTree>
    <p:extLst>
      <p:ext uri="{BB962C8B-B14F-4D97-AF65-F5344CB8AC3E}">
        <p14:creationId xmlns:p14="http://schemas.microsoft.com/office/powerpoint/2010/main" val="299222519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A431FA-4004-90CE-747F-C9B2F33559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270" y="523036"/>
            <a:ext cx="5112130" cy="6127929"/>
          </a:xfrm>
        </p:spPr>
      </p:pic>
      <p:pic>
        <p:nvPicPr>
          <p:cNvPr id="4" name="Picture 3">
            <a:extLst>
              <a:ext uri="{FF2B5EF4-FFF2-40B4-BE49-F238E27FC236}">
                <a16:creationId xmlns:a16="http://schemas.microsoft.com/office/drawing/2014/main" id="{7D50F023-8254-3F09-C79C-CAFF3238C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523035"/>
            <a:ext cx="6618958" cy="6127929"/>
          </a:xfrm>
          <a:prstGeom prst="rect">
            <a:avLst/>
          </a:prstGeom>
        </p:spPr>
      </p:pic>
    </p:spTree>
    <p:extLst>
      <p:ext uri="{BB962C8B-B14F-4D97-AF65-F5344CB8AC3E}">
        <p14:creationId xmlns:p14="http://schemas.microsoft.com/office/powerpoint/2010/main" val="180943749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0B251E-CAA0-B3F7-E901-04E7D2374B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41" y="261608"/>
            <a:ext cx="6948840" cy="6458369"/>
          </a:xfrm>
        </p:spPr>
      </p:pic>
      <p:pic>
        <p:nvPicPr>
          <p:cNvPr id="7" name="Picture 6">
            <a:extLst>
              <a:ext uri="{FF2B5EF4-FFF2-40B4-BE49-F238E27FC236}">
                <a16:creationId xmlns:a16="http://schemas.microsoft.com/office/drawing/2014/main" id="{23FAB0C3-F480-ACA1-A95A-25E028E7C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984" y="261608"/>
            <a:ext cx="4835426" cy="6458369"/>
          </a:xfrm>
          <a:prstGeom prst="rect">
            <a:avLst/>
          </a:prstGeom>
        </p:spPr>
      </p:pic>
    </p:spTree>
    <p:extLst>
      <p:ext uri="{BB962C8B-B14F-4D97-AF65-F5344CB8AC3E}">
        <p14:creationId xmlns:p14="http://schemas.microsoft.com/office/powerpoint/2010/main" val="416825283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42196-A2C0-4341-63D4-D748B062AC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6298" cy="6571281"/>
          </a:xfrm>
          <a:prstGeom prst="rect">
            <a:avLst/>
          </a:prstGeom>
        </p:spPr>
      </p:pic>
      <p:pic>
        <p:nvPicPr>
          <p:cNvPr id="6" name="Picture 5">
            <a:extLst>
              <a:ext uri="{FF2B5EF4-FFF2-40B4-BE49-F238E27FC236}">
                <a16:creationId xmlns:a16="http://schemas.microsoft.com/office/drawing/2014/main" id="{1E4C4663-59DD-1AF9-B3A8-D175CA03A77B}"/>
              </a:ext>
            </a:extLst>
          </p:cNvPr>
          <p:cNvPicPr>
            <a:picLocks noChangeAspect="1"/>
          </p:cNvPicPr>
          <p:nvPr/>
        </p:nvPicPr>
        <p:blipFill rotWithShape="1">
          <a:blip r:embed="rId3">
            <a:extLst>
              <a:ext uri="{28A0092B-C50C-407E-A947-70E740481C1C}">
                <a14:useLocalDpi xmlns:a14="http://schemas.microsoft.com/office/drawing/2010/main" val="0"/>
              </a:ext>
            </a:extLst>
          </a:blip>
          <a:srcRect l="6" t="38" r="27" b="1"/>
          <a:stretch/>
        </p:blipFill>
        <p:spPr>
          <a:xfrm>
            <a:off x="6276813" y="65867"/>
            <a:ext cx="5804117" cy="6505414"/>
          </a:xfrm>
          <a:prstGeom prst="rect">
            <a:avLst/>
          </a:prstGeom>
        </p:spPr>
      </p:pic>
      <p:pic>
        <p:nvPicPr>
          <p:cNvPr id="2" name="Picture 1">
            <a:extLst>
              <a:ext uri="{FF2B5EF4-FFF2-40B4-BE49-F238E27FC236}">
                <a16:creationId xmlns:a16="http://schemas.microsoft.com/office/drawing/2014/main" id="{9B0CF9F2-9F09-BE5B-03BA-A9F0671B3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6583" y="-1"/>
            <a:ext cx="571870" cy="439947"/>
          </a:xfrm>
          <a:prstGeom prst="rect">
            <a:avLst/>
          </a:prstGeom>
        </p:spPr>
      </p:pic>
    </p:spTree>
    <p:extLst>
      <p:ext uri="{BB962C8B-B14F-4D97-AF65-F5344CB8AC3E}">
        <p14:creationId xmlns:p14="http://schemas.microsoft.com/office/powerpoint/2010/main" val="20480505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 t="49" r="22"/>
          <a:stretch/>
        </p:blipFill>
        <p:spPr>
          <a:xfrm>
            <a:off x="3913307" y="1069089"/>
            <a:ext cx="3803478" cy="519511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308249" y="1503504"/>
            <a:ext cx="5195112" cy="4378035"/>
          </a:xfrm>
          <a:prstGeom prst="rect">
            <a:avLst/>
          </a:prstGeom>
        </p:spPr>
      </p:pic>
      <p:pic>
        <p:nvPicPr>
          <p:cNvPr id="2" name="Picture 1">
            <a:extLst>
              <a:ext uri="{FF2B5EF4-FFF2-40B4-BE49-F238E27FC236}">
                <a16:creationId xmlns:a16="http://schemas.microsoft.com/office/drawing/2014/main" id="{8F41CD17-7537-757C-EC86-53FA84DEB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0521" y="0"/>
            <a:ext cx="1524301" cy="1017329"/>
          </a:xfrm>
          <a:prstGeom prst="rect">
            <a:avLst/>
          </a:prstGeom>
        </p:spPr>
      </p:pic>
      <p:pic>
        <p:nvPicPr>
          <p:cNvPr id="3" name="Content Placeholder 4">
            <a:extLst>
              <a:ext uri="{FF2B5EF4-FFF2-40B4-BE49-F238E27FC236}">
                <a16:creationId xmlns:a16="http://schemas.microsoft.com/office/drawing/2014/main" id="{36E1F6BD-6A6F-F49D-0BAD-79FD8F91D86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97176" y="619349"/>
            <a:ext cx="4378035" cy="5670729"/>
          </a:xfrm>
        </p:spPr>
      </p:pic>
    </p:spTree>
    <p:extLst>
      <p:ext uri="{BB962C8B-B14F-4D97-AF65-F5344CB8AC3E}">
        <p14:creationId xmlns:p14="http://schemas.microsoft.com/office/powerpoint/2010/main" val="4203942205"/>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6386944" y="807372"/>
            <a:ext cx="4281056" cy="572603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43" y="807372"/>
            <a:ext cx="5526657" cy="5886726"/>
          </a:xfrm>
          <a:prstGeom prst="rect">
            <a:avLst/>
          </a:prstGeom>
        </p:spPr>
      </p:pic>
      <p:sp>
        <p:nvSpPr>
          <p:cNvPr id="6" name="TextBox 5"/>
          <p:cNvSpPr txBox="1"/>
          <p:nvPr/>
        </p:nvSpPr>
        <p:spPr>
          <a:xfrm>
            <a:off x="1155941" y="269775"/>
            <a:ext cx="5229962" cy="523220"/>
          </a:xfrm>
          <a:prstGeom prst="rect">
            <a:avLst/>
          </a:prstGeom>
          <a:noFill/>
          <a:ln>
            <a:noFill/>
          </a:ln>
        </p:spPr>
        <p:txBody>
          <a:bodyPr wrap="square" rtlCol="0">
            <a:spAutoFit/>
          </a:bodyPr>
          <a:lstStyle/>
          <a:p>
            <a:r>
              <a:rPr lang="en-IN" sz="2800" b="1" dirty="0">
                <a:solidFill>
                  <a:srgbClr val="002060"/>
                </a:solidFill>
              </a:rPr>
              <a:t>CII-Kaizen Competition Aug-2021</a:t>
            </a:r>
          </a:p>
        </p:txBody>
      </p:sp>
      <p:sp>
        <p:nvSpPr>
          <p:cNvPr id="7" name="TextBox 6"/>
          <p:cNvSpPr txBox="1"/>
          <p:nvPr/>
        </p:nvSpPr>
        <p:spPr>
          <a:xfrm>
            <a:off x="6378318" y="255398"/>
            <a:ext cx="4534098" cy="523220"/>
          </a:xfrm>
          <a:prstGeom prst="rect">
            <a:avLst/>
          </a:prstGeom>
          <a:noFill/>
        </p:spPr>
        <p:txBody>
          <a:bodyPr wrap="square" lIns="91440" tIns="45720" rIns="91440" bIns="45720" rtlCol="0" anchor="t">
            <a:spAutoFit/>
          </a:bodyPr>
          <a:lstStyle/>
          <a:p>
            <a:r>
              <a:rPr lang="en-IN" sz="2800" b="1" dirty="0">
                <a:solidFill>
                  <a:srgbClr val="002060"/>
                </a:solidFill>
              </a:rPr>
              <a:t>CII-Regional final Dec-2021</a:t>
            </a:r>
          </a:p>
        </p:txBody>
      </p:sp>
      <p:pic>
        <p:nvPicPr>
          <p:cNvPr id="3" name="Picture 2">
            <a:extLst>
              <a:ext uri="{FF2B5EF4-FFF2-40B4-BE49-F238E27FC236}">
                <a16:creationId xmlns:a16="http://schemas.microsoft.com/office/drawing/2014/main" id="{CAE1662C-8029-348C-1C6D-A71CFBFBA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0521" y="71120"/>
            <a:ext cx="1524301" cy="1017329"/>
          </a:xfrm>
          <a:prstGeom prst="rect">
            <a:avLst/>
          </a:prstGeom>
        </p:spPr>
      </p:pic>
    </p:spTree>
    <p:extLst>
      <p:ext uri="{BB962C8B-B14F-4D97-AF65-F5344CB8AC3E}">
        <p14:creationId xmlns:p14="http://schemas.microsoft.com/office/powerpoint/2010/main" val="150136795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4F19AD-E80F-01BC-6A2C-BE2E569522A5}"/>
              </a:ext>
            </a:extLst>
          </p:cNvPr>
          <p:cNvSpPr>
            <a:spLocks noGrp="1"/>
          </p:cNvSpPr>
          <p:nvPr>
            <p:ph type="title"/>
          </p:nvPr>
        </p:nvSpPr>
        <p:spPr>
          <a:xfrm>
            <a:off x="251051" y="77831"/>
            <a:ext cx="11766777" cy="1421928"/>
          </a:xfrm>
          <a:solidFill>
            <a:srgbClr val="002060"/>
          </a:solidFill>
          <a:ln w="3175">
            <a:solidFill>
              <a:srgbClr val="D8D8D8"/>
            </a:solidFill>
            <a:miter lim="800000"/>
            <a:headEnd/>
            <a:tailEnd/>
          </a:ln>
        </p:spPr>
        <p:txBody>
          <a:bodyPr wrap="square" anchor="ctr">
            <a:spAutoFit/>
          </a:bodyPr>
          <a:lstStyle/>
          <a:p>
            <a:pPr algn="ctr"/>
            <a:r>
              <a:rPr lang="en-US" sz="2400" b="1" dirty="0">
                <a:solidFill>
                  <a:schemeClr val="bg1"/>
                </a:solidFill>
                <a:latin typeface="Arial" panose="020B0604020202020204" pitchFamily="34" charset="0"/>
                <a:ea typeface="SimSun" panose="02010600030101010101" pitchFamily="2" charset="-122"/>
                <a:cs typeface="+mn-cs"/>
              </a:rPr>
              <a:t>2. </a:t>
            </a:r>
            <a:r>
              <a:rPr lang="en-IN" sz="2400" b="1" dirty="0">
                <a:solidFill>
                  <a:schemeClr val="bg1"/>
                </a:solidFill>
                <a:latin typeface="Arial" panose="020B0604020202020204" pitchFamily="34" charset="0"/>
                <a:ea typeface="SimSun" panose="02010600030101010101" pitchFamily="2" charset="-122"/>
              </a:rPr>
              <a:t>Project Objective:</a:t>
            </a:r>
            <a:br>
              <a:rPr lang="en-IN" sz="2400" b="1" dirty="0">
                <a:solidFill>
                  <a:schemeClr val="bg1"/>
                </a:solidFill>
                <a:latin typeface="Arial" panose="020B0604020202020204" pitchFamily="34" charset="0"/>
                <a:ea typeface="SimSun" panose="02010600030101010101" pitchFamily="2" charset="-122"/>
              </a:rPr>
            </a:br>
            <a:r>
              <a:rPr lang="en-IN" sz="2400" b="1" dirty="0">
                <a:solidFill>
                  <a:schemeClr val="bg1"/>
                </a:solidFill>
                <a:latin typeface="Arial" panose="020B0604020202020204" pitchFamily="34" charset="0"/>
                <a:ea typeface="SimSun" panose="02010600030101010101" pitchFamily="2" charset="-122"/>
              </a:rPr>
              <a:t>T</a:t>
            </a:r>
            <a:r>
              <a:rPr lang="en-US" sz="2400" b="1" dirty="0">
                <a:solidFill>
                  <a:schemeClr val="bg1"/>
                </a:solidFill>
                <a:latin typeface="Arial" panose="020B0604020202020204" pitchFamily="34" charset="0"/>
                <a:ea typeface="SimSun" panose="02010600030101010101" pitchFamily="2" charset="-122"/>
              </a:rPr>
              <a:t>o make Company more competitive through Implementation of Lean Tools and Techniques</a:t>
            </a:r>
            <a:r>
              <a:rPr lang="en-US" sz="1600" b="1" dirty="0">
                <a:effectLst/>
                <a:latin typeface="Georgia" panose="02040502050405020303" pitchFamily="18" charset="0"/>
                <a:ea typeface="Times New Roman" panose="02020603050405020304" pitchFamily="18" charset="0"/>
              </a:rPr>
              <a:t>.</a:t>
            </a:r>
            <a:br>
              <a:rPr lang="en-IN" sz="1600" dirty="0">
                <a:effectLst/>
                <a:latin typeface="Times New Roman" panose="02020603050405020304" pitchFamily="18" charset="0"/>
                <a:ea typeface="Times New Roman" panose="02020603050405020304" pitchFamily="18" charset="0"/>
              </a:rPr>
            </a:br>
            <a:endParaRPr lang="en-US" sz="2400" b="1" dirty="0">
              <a:solidFill>
                <a:schemeClr val="bg1"/>
              </a:solidFill>
              <a:latin typeface="Arial" panose="020B0604020202020204" pitchFamily="34" charset="0"/>
              <a:ea typeface="SimSun" panose="02010600030101010101" pitchFamily="2" charset="-122"/>
              <a:cs typeface="+mn-cs"/>
            </a:endParaRPr>
          </a:p>
        </p:txBody>
      </p:sp>
      <p:pic>
        <p:nvPicPr>
          <p:cNvPr id="4" name="Picture 3">
            <a:extLst>
              <a:ext uri="{FF2B5EF4-FFF2-40B4-BE49-F238E27FC236}">
                <a16:creationId xmlns:a16="http://schemas.microsoft.com/office/drawing/2014/main" id="{7981384D-BE05-654D-B52F-BBE0300F05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616529"/>
            <a:ext cx="8806543" cy="2596242"/>
          </a:xfrm>
          <a:prstGeom prst="rect">
            <a:avLst/>
          </a:prstGeom>
          <a:noFill/>
          <a:ln>
            <a:noFill/>
          </a:ln>
        </p:spPr>
      </p:pic>
      <p:pic>
        <p:nvPicPr>
          <p:cNvPr id="6" name="Picture 5">
            <a:extLst>
              <a:ext uri="{FF2B5EF4-FFF2-40B4-BE49-F238E27FC236}">
                <a16:creationId xmlns:a16="http://schemas.microsoft.com/office/drawing/2014/main" id="{648CE81E-3848-7301-298B-BF029DC4FE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6143" y="1616530"/>
            <a:ext cx="2231571" cy="2596241"/>
          </a:xfrm>
          <a:prstGeom prst="rect">
            <a:avLst/>
          </a:prstGeom>
          <a:noFill/>
          <a:ln>
            <a:noFill/>
          </a:ln>
        </p:spPr>
      </p:pic>
      <p:pic>
        <p:nvPicPr>
          <p:cNvPr id="8" name="Picture 7">
            <a:extLst>
              <a:ext uri="{FF2B5EF4-FFF2-40B4-BE49-F238E27FC236}">
                <a16:creationId xmlns:a16="http://schemas.microsoft.com/office/drawing/2014/main" id="{5AD57106-DBFE-CCFD-AAA9-80007A60F3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1050" y="4433206"/>
            <a:ext cx="5050293" cy="2261507"/>
          </a:xfrm>
          <a:prstGeom prst="rect">
            <a:avLst/>
          </a:prstGeom>
          <a:noFill/>
          <a:ln>
            <a:noFill/>
          </a:ln>
        </p:spPr>
      </p:pic>
      <p:sp>
        <p:nvSpPr>
          <p:cNvPr id="10" name="TextBox 9">
            <a:extLst>
              <a:ext uri="{FF2B5EF4-FFF2-40B4-BE49-F238E27FC236}">
                <a16:creationId xmlns:a16="http://schemas.microsoft.com/office/drawing/2014/main" id="{9EB4688F-904E-6056-906C-8C44BD8C1234}"/>
              </a:ext>
            </a:extLst>
          </p:cNvPr>
          <p:cNvSpPr txBox="1"/>
          <p:nvPr/>
        </p:nvSpPr>
        <p:spPr>
          <a:xfrm>
            <a:off x="5540830" y="4212771"/>
            <a:ext cx="6476998" cy="2554545"/>
          </a:xfrm>
          <a:prstGeom prst="rect">
            <a:avLst/>
          </a:prstGeom>
          <a:noFill/>
        </p:spPr>
        <p:txBody>
          <a:bodyPr wrap="square">
            <a:spAutoFit/>
          </a:bodyPr>
          <a:lstStyle/>
          <a:p>
            <a:pPr marL="810895"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Cost reduction</a:t>
            </a:r>
            <a:endParaRPr lang="en-IN" sz="2200" b="1" dirty="0">
              <a:latin typeface="Arial" panose="020B0604020202020204" pitchFamily="34" charset="0"/>
              <a:cs typeface="Arial" panose="020B0604020202020204" pitchFamily="34" charset="0"/>
            </a:endParaRPr>
          </a:p>
          <a:p>
            <a:pPr marL="810895"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Cycle time reduction</a:t>
            </a:r>
            <a:endParaRPr lang="en-IN" sz="2200" b="1" dirty="0">
              <a:latin typeface="Arial" panose="020B0604020202020204" pitchFamily="34" charset="0"/>
              <a:cs typeface="Arial" panose="020B0604020202020204" pitchFamily="34" charset="0"/>
            </a:endParaRPr>
          </a:p>
          <a:p>
            <a:pPr marL="810895"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 “Waste” minimization</a:t>
            </a:r>
            <a:endParaRPr lang="en-IN" sz="2200" b="1" dirty="0">
              <a:latin typeface="Arial" panose="020B0604020202020204" pitchFamily="34" charset="0"/>
              <a:cs typeface="Arial" panose="020B0604020202020204" pitchFamily="34" charset="0"/>
            </a:endParaRPr>
          </a:p>
          <a:p>
            <a:pPr marL="810895" indent="-342900">
              <a:buFont typeface="Arial" panose="020B0604020202020204" pitchFamily="34" charset="0"/>
              <a:buChar char="•"/>
            </a:pPr>
            <a:r>
              <a:rPr lang="en-US" sz="2200" b="1" dirty="0">
                <a:latin typeface="Arial" panose="020B0604020202020204" pitchFamily="34" charset="0"/>
                <a:cs typeface="Arial" panose="020B0604020202020204" pitchFamily="34" charset="0"/>
              </a:rPr>
              <a:t>Elimination of non-value-added activities</a:t>
            </a:r>
            <a:endParaRPr lang="en-IN" sz="2200" b="1" dirty="0">
              <a:latin typeface="Arial" panose="020B0604020202020204" pitchFamily="34" charset="0"/>
              <a:cs typeface="Arial" panose="020B0604020202020204" pitchFamily="34" charset="0"/>
            </a:endParaRPr>
          </a:p>
          <a:p>
            <a:pPr marL="810895" indent="-342900">
              <a:buFont typeface="Wingdings" panose="05000000000000000000" pitchFamily="2" charset="2"/>
              <a:buChar char="Ø"/>
            </a:pPr>
            <a:r>
              <a:rPr lang="en-US" sz="2400" b="1" dirty="0">
                <a:latin typeface="Arial" panose="020B0604020202020204" pitchFamily="34" charset="0"/>
                <a:cs typeface="Arial" panose="020B0604020202020204" pitchFamily="34" charset="0"/>
              </a:rPr>
              <a:t>Resulting in a more “lean,” competitive, agile, and market-responsive company</a:t>
            </a:r>
            <a:endParaRPr lang="en-IN"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786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82B15-F1FB-42EB-84AA-56392E188A4C}"/>
              </a:ext>
            </a:extLst>
          </p:cNvPr>
          <p:cNvSpPr>
            <a:spLocks noGrp="1"/>
          </p:cNvSpPr>
          <p:nvPr>
            <p:ph idx="1"/>
          </p:nvPr>
        </p:nvSpPr>
        <p:spPr>
          <a:xfrm>
            <a:off x="552091" y="919294"/>
            <a:ext cx="10554906" cy="2071601"/>
          </a:xfrm>
        </p:spPr>
        <p:txBody>
          <a:bodyPr>
            <a:normAutofit fontScale="85000" lnSpcReduction="10000"/>
          </a:bodyPr>
          <a:lstStyle/>
          <a:p>
            <a:pPr marL="0" indent="0" algn="ctr">
              <a:buNone/>
              <a:defRPr/>
            </a:pPr>
            <a:r>
              <a:rPr lang="en-US" sz="4950" i="1" dirty="0">
                <a:solidFill>
                  <a:srgbClr val="0070C0"/>
                </a:solidFill>
                <a:latin typeface="Arial Black" panose="020B0A04020102020204" pitchFamily="34" charset="0"/>
              </a:rPr>
              <a:t>Our Services for Total Manufacturing </a:t>
            </a:r>
            <a:r>
              <a:rPr lang="en-IN" sz="4950" i="1" dirty="0">
                <a:solidFill>
                  <a:srgbClr val="0070C0"/>
                </a:solidFill>
                <a:latin typeface="Arial Black" panose="020B0A04020102020204" pitchFamily="34" charset="0"/>
              </a:rPr>
              <a:t>System Excellence (Expertise areas as follows)</a:t>
            </a:r>
            <a:r>
              <a:rPr lang="en-US" sz="4950" i="1" dirty="0">
                <a:solidFill>
                  <a:srgbClr val="0070C0"/>
                </a:solidFill>
                <a:latin typeface="Arial Black" panose="020B0A04020102020204" pitchFamily="34" charset="0"/>
              </a:rPr>
              <a:t>:</a:t>
            </a:r>
          </a:p>
        </p:txBody>
      </p:sp>
      <p:grpSp>
        <p:nvGrpSpPr>
          <p:cNvPr id="2" name="Group 3">
            <a:extLst>
              <a:ext uri="{FF2B5EF4-FFF2-40B4-BE49-F238E27FC236}">
                <a16:creationId xmlns:a16="http://schemas.microsoft.com/office/drawing/2014/main" id="{C6764ECD-B860-4476-8CB2-8F5F830026C5}"/>
              </a:ext>
            </a:extLst>
          </p:cNvPr>
          <p:cNvGrpSpPr/>
          <p:nvPr/>
        </p:nvGrpSpPr>
        <p:grpSpPr>
          <a:xfrm>
            <a:off x="786640" y="3530877"/>
            <a:ext cx="8139734" cy="2469875"/>
            <a:chOff x="7938" y="2524125"/>
            <a:chExt cx="12196763" cy="4333876"/>
          </a:xfrm>
          <a:effectLst>
            <a:outerShdw blurRad="101600" dist="38100" dir="2700000" algn="tl" rotWithShape="0">
              <a:prstClr val="black">
                <a:alpha val="57000"/>
              </a:prstClr>
            </a:outerShdw>
          </a:effectLst>
        </p:grpSpPr>
        <p:sp>
          <p:nvSpPr>
            <p:cNvPr id="5" name="Freeform 6">
              <a:extLst>
                <a:ext uri="{FF2B5EF4-FFF2-40B4-BE49-F238E27FC236}">
                  <a16:creationId xmlns:a16="http://schemas.microsoft.com/office/drawing/2014/main" id="{C2134BB0-6860-42C4-A17E-8CE56A42998C}"/>
                </a:ext>
              </a:extLst>
            </p:cNvPr>
            <p:cNvSpPr>
              <a:spLocks/>
            </p:cNvSpPr>
            <p:nvPr/>
          </p:nvSpPr>
          <p:spPr bwMode="auto">
            <a:xfrm>
              <a:off x="7089775" y="3209925"/>
              <a:ext cx="11113" cy="128588"/>
            </a:xfrm>
            <a:custGeom>
              <a:avLst/>
              <a:gdLst>
                <a:gd name="T0" fmla="*/ 1 w 3"/>
                <a:gd name="T1" fmla="*/ 34 h 34"/>
                <a:gd name="T2" fmla="*/ 0 w 3"/>
                <a:gd name="T3" fmla="*/ 4 h 34"/>
                <a:gd name="T4" fmla="*/ 0 w 3"/>
                <a:gd name="T5" fmla="*/ 3 h 34"/>
                <a:gd name="T6" fmla="*/ 0 w 3"/>
                <a:gd name="T7" fmla="*/ 2 h 34"/>
                <a:gd name="T8" fmla="*/ 1 w 3"/>
                <a:gd name="T9" fmla="*/ 1 h 34"/>
                <a:gd name="T10" fmla="*/ 1 w 3"/>
                <a:gd name="T11" fmla="*/ 0 h 34"/>
                <a:gd name="T12" fmla="*/ 3 w 3"/>
                <a:gd name="T13" fmla="*/ 29 h 34"/>
                <a:gd name="T14" fmla="*/ 2 w 3"/>
                <a:gd name="T15" fmla="*/ 31 h 34"/>
                <a:gd name="T16" fmla="*/ 2 w 3"/>
                <a:gd name="T17" fmla="*/ 32 h 34"/>
                <a:gd name="T18" fmla="*/ 1 w 3"/>
                <a:gd name="T19" fmla="*/ 33 h 34"/>
                <a:gd name="T20" fmla="*/ 1 w 3"/>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34">
                  <a:moveTo>
                    <a:pt x="1" y="34"/>
                  </a:moveTo>
                  <a:cubicBezTo>
                    <a:pt x="0" y="4"/>
                    <a:pt x="0" y="4"/>
                    <a:pt x="0" y="4"/>
                  </a:cubicBezTo>
                  <a:cubicBezTo>
                    <a:pt x="0" y="4"/>
                    <a:pt x="0" y="4"/>
                    <a:pt x="0" y="3"/>
                  </a:cubicBezTo>
                  <a:cubicBezTo>
                    <a:pt x="0" y="3"/>
                    <a:pt x="0" y="2"/>
                    <a:pt x="0" y="2"/>
                  </a:cubicBezTo>
                  <a:cubicBezTo>
                    <a:pt x="1" y="2"/>
                    <a:pt x="1" y="1"/>
                    <a:pt x="1" y="1"/>
                  </a:cubicBezTo>
                  <a:cubicBezTo>
                    <a:pt x="1" y="1"/>
                    <a:pt x="1" y="0"/>
                    <a:pt x="1" y="0"/>
                  </a:cubicBezTo>
                  <a:cubicBezTo>
                    <a:pt x="3" y="29"/>
                    <a:pt x="3" y="29"/>
                    <a:pt x="3" y="29"/>
                  </a:cubicBezTo>
                  <a:cubicBezTo>
                    <a:pt x="2" y="30"/>
                    <a:pt x="2" y="30"/>
                    <a:pt x="2" y="31"/>
                  </a:cubicBezTo>
                  <a:cubicBezTo>
                    <a:pt x="2" y="31"/>
                    <a:pt x="2" y="31"/>
                    <a:pt x="2" y="32"/>
                  </a:cubicBezTo>
                  <a:cubicBezTo>
                    <a:pt x="2" y="32"/>
                    <a:pt x="1" y="32"/>
                    <a:pt x="1" y="33"/>
                  </a:cubicBezTo>
                  <a:cubicBezTo>
                    <a:pt x="1" y="33"/>
                    <a:pt x="1" y="33"/>
                    <a:pt x="1" y="34"/>
                  </a:cubicBezTo>
                  <a:close/>
                </a:path>
              </a:pathLst>
            </a:custGeom>
            <a:solidFill>
              <a:srgbClr val="231F20"/>
            </a:solidFill>
            <a:ln>
              <a:noFill/>
            </a:ln>
          </p:spPr>
          <p:txBody>
            <a:bodyPr lIns="68580" tIns="34290" rIns="68580" bIns="34290"/>
            <a:lstStyle/>
            <a:p>
              <a:pPr>
                <a:defRPr/>
              </a:pPr>
              <a:endParaRPr lang="ru-RU" sz="1350"/>
            </a:p>
          </p:txBody>
        </p:sp>
        <p:sp>
          <p:nvSpPr>
            <p:cNvPr id="6" name="Freeform 7">
              <a:extLst>
                <a:ext uri="{FF2B5EF4-FFF2-40B4-BE49-F238E27FC236}">
                  <a16:creationId xmlns:a16="http://schemas.microsoft.com/office/drawing/2014/main" id="{A3E583F0-6914-4D9F-8B9B-DF3E24E5ED76}"/>
                </a:ext>
              </a:extLst>
            </p:cNvPr>
            <p:cNvSpPr>
              <a:spLocks/>
            </p:cNvSpPr>
            <p:nvPr/>
          </p:nvSpPr>
          <p:spPr bwMode="auto">
            <a:xfrm>
              <a:off x="7085013" y="2752725"/>
              <a:ext cx="5119688" cy="566738"/>
            </a:xfrm>
            <a:custGeom>
              <a:avLst/>
              <a:gdLst>
                <a:gd name="T0" fmla="*/ 1345 w 1345"/>
                <a:gd name="T1" fmla="*/ 0 h 149"/>
                <a:gd name="T2" fmla="*/ 1345 w 1345"/>
                <a:gd name="T3" fmla="*/ 21 h 149"/>
                <a:gd name="T4" fmla="*/ 1172 w 1345"/>
                <a:gd name="T5" fmla="*/ 29 h 149"/>
                <a:gd name="T6" fmla="*/ 986 w 1345"/>
                <a:gd name="T7" fmla="*/ 40 h 149"/>
                <a:gd name="T8" fmla="*/ 788 w 1345"/>
                <a:gd name="T9" fmla="*/ 54 h 149"/>
                <a:gd name="T10" fmla="*/ 585 w 1345"/>
                <a:gd name="T11" fmla="*/ 71 h 149"/>
                <a:gd name="T12" fmla="*/ 333 w 1345"/>
                <a:gd name="T13" fmla="*/ 97 h 149"/>
                <a:gd name="T14" fmla="*/ 155 w 1345"/>
                <a:gd name="T15" fmla="*/ 120 h 149"/>
                <a:gd name="T16" fmla="*/ 49 w 1345"/>
                <a:gd name="T17" fmla="*/ 139 h 149"/>
                <a:gd name="T18" fmla="*/ 4 w 1345"/>
                <a:gd name="T19" fmla="*/ 149 h 149"/>
                <a:gd name="T20" fmla="*/ 0 w 1345"/>
                <a:gd name="T21" fmla="*/ 115 h 149"/>
                <a:gd name="T22" fmla="*/ 48 w 1345"/>
                <a:gd name="T23" fmla="*/ 110 h 149"/>
                <a:gd name="T24" fmla="*/ 154 w 1345"/>
                <a:gd name="T25" fmla="*/ 92 h 149"/>
                <a:gd name="T26" fmla="*/ 333 w 1345"/>
                <a:gd name="T27" fmla="*/ 70 h 149"/>
                <a:gd name="T28" fmla="*/ 586 w 1345"/>
                <a:gd name="T29" fmla="*/ 46 h 149"/>
                <a:gd name="T30" fmla="*/ 790 w 1345"/>
                <a:gd name="T31" fmla="*/ 30 h 149"/>
                <a:gd name="T32" fmla="*/ 989 w 1345"/>
                <a:gd name="T33" fmla="*/ 17 h 149"/>
                <a:gd name="T34" fmla="*/ 1176 w 1345"/>
                <a:gd name="T35" fmla="*/ 7 h 149"/>
                <a:gd name="T36" fmla="*/ 1345 w 1345"/>
                <a:gd name="T37"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45" h="149">
                  <a:moveTo>
                    <a:pt x="1345" y="0"/>
                  </a:moveTo>
                  <a:cubicBezTo>
                    <a:pt x="1345" y="21"/>
                    <a:pt x="1345" y="21"/>
                    <a:pt x="1345" y="21"/>
                  </a:cubicBezTo>
                  <a:cubicBezTo>
                    <a:pt x="1290" y="23"/>
                    <a:pt x="1231" y="26"/>
                    <a:pt x="1172" y="29"/>
                  </a:cubicBezTo>
                  <a:cubicBezTo>
                    <a:pt x="1111" y="32"/>
                    <a:pt x="1049" y="35"/>
                    <a:pt x="986" y="40"/>
                  </a:cubicBezTo>
                  <a:cubicBezTo>
                    <a:pt x="920" y="44"/>
                    <a:pt x="854" y="48"/>
                    <a:pt x="788" y="54"/>
                  </a:cubicBezTo>
                  <a:cubicBezTo>
                    <a:pt x="719" y="59"/>
                    <a:pt x="651" y="65"/>
                    <a:pt x="585" y="71"/>
                  </a:cubicBezTo>
                  <a:cubicBezTo>
                    <a:pt x="486" y="80"/>
                    <a:pt x="403" y="88"/>
                    <a:pt x="333" y="97"/>
                  </a:cubicBezTo>
                  <a:cubicBezTo>
                    <a:pt x="259" y="105"/>
                    <a:pt x="201" y="113"/>
                    <a:pt x="155" y="120"/>
                  </a:cubicBezTo>
                  <a:cubicBezTo>
                    <a:pt x="107" y="127"/>
                    <a:pt x="73" y="134"/>
                    <a:pt x="49" y="139"/>
                  </a:cubicBezTo>
                  <a:cubicBezTo>
                    <a:pt x="24" y="144"/>
                    <a:pt x="10" y="147"/>
                    <a:pt x="4" y="149"/>
                  </a:cubicBezTo>
                  <a:cubicBezTo>
                    <a:pt x="0" y="115"/>
                    <a:pt x="0" y="115"/>
                    <a:pt x="0" y="115"/>
                  </a:cubicBezTo>
                  <a:cubicBezTo>
                    <a:pt x="7" y="113"/>
                    <a:pt x="23" y="115"/>
                    <a:pt x="48" y="110"/>
                  </a:cubicBezTo>
                  <a:cubicBezTo>
                    <a:pt x="72" y="105"/>
                    <a:pt x="106" y="99"/>
                    <a:pt x="154" y="92"/>
                  </a:cubicBezTo>
                  <a:cubicBezTo>
                    <a:pt x="201" y="86"/>
                    <a:pt x="260" y="78"/>
                    <a:pt x="333" y="70"/>
                  </a:cubicBezTo>
                  <a:cubicBezTo>
                    <a:pt x="404" y="62"/>
                    <a:pt x="488" y="54"/>
                    <a:pt x="586" y="46"/>
                  </a:cubicBezTo>
                  <a:cubicBezTo>
                    <a:pt x="653" y="40"/>
                    <a:pt x="722" y="35"/>
                    <a:pt x="790" y="30"/>
                  </a:cubicBezTo>
                  <a:cubicBezTo>
                    <a:pt x="857" y="25"/>
                    <a:pt x="923" y="21"/>
                    <a:pt x="989" y="17"/>
                  </a:cubicBezTo>
                  <a:cubicBezTo>
                    <a:pt x="1052" y="13"/>
                    <a:pt x="1115" y="10"/>
                    <a:pt x="1176" y="7"/>
                  </a:cubicBezTo>
                  <a:cubicBezTo>
                    <a:pt x="1235" y="4"/>
                    <a:pt x="1290" y="2"/>
                    <a:pt x="1345" y="0"/>
                  </a:cubicBezTo>
                  <a:close/>
                </a:path>
              </a:pathLst>
            </a:custGeom>
            <a:solidFill>
              <a:srgbClr val="1B1B1B"/>
            </a:solidFill>
            <a:ln>
              <a:noFill/>
            </a:ln>
          </p:spPr>
          <p:txBody>
            <a:bodyPr lIns="68580" tIns="34290" rIns="68580" bIns="34290"/>
            <a:lstStyle/>
            <a:p>
              <a:pPr>
                <a:defRPr/>
              </a:pPr>
              <a:endParaRPr lang="ru-RU" sz="1350"/>
            </a:p>
          </p:txBody>
        </p:sp>
        <p:sp>
          <p:nvSpPr>
            <p:cNvPr id="7" name="Freeform 8">
              <a:extLst>
                <a:ext uri="{FF2B5EF4-FFF2-40B4-BE49-F238E27FC236}">
                  <a16:creationId xmlns:a16="http://schemas.microsoft.com/office/drawing/2014/main" id="{017C1AF5-40DC-478B-9E8B-5F47B1B3831B}"/>
                </a:ext>
              </a:extLst>
            </p:cNvPr>
            <p:cNvSpPr>
              <a:spLocks/>
            </p:cNvSpPr>
            <p:nvPr/>
          </p:nvSpPr>
          <p:spPr bwMode="auto">
            <a:xfrm>
              <a:off x="5434013" y="3384550"/>
              <a:ext cx="2584450" cy="1493838"/>
            </a:xfrm>
            <a:custGeom>
              <a:avLst/>
              <a:gdLst>
                <a:gd name="T0" fmla="*/ 679 w 679"/>
                <a:gd name="T1" fmla="*/ 347 h 392"/>
                <a:gd name="T2" fmla="*/ 679 w 679"/>
                <a:gd name="T3" fmla="*/ 392 h 392"/>
                <a:gd name="T4" fmla="*/ 679 w 679"/>
                <a:gd name="T5" fmla="*/ 388 h 392"/>
                <a:gd name="T6" fmla="*/ 678 w 679"/>
                <a:gd name="T7" fmla="*/ 384 h 392"/>
                <a:gd name="T8" fmla="*/ 678 w 679"/>
                <a:gd name="T9" fmla="*/ 381 h 392"/>
                <a:gd name="T10" fmla="*/ 677 w 679"/>
                <a:gd name="T11" fmla="*/ 377 h 392"/>
                <a:gd name="T12" fmla="*/ 630 w 679"/>
                <a:gd name="T13" fmla="*/ 306 h 392"/>
                <a:gd name="T14" fmla="*/ 551 w 679"/>
                <a:gd name="T15" fmla="*/ 257 h 392"/>
                <a:gd name="T16" fmla="*/ 443 w 679"/>
                <a:gd name="T17" fmla="*/ 217 h 392"/>
                <a:gd name="T18" fmla="*/ 311 w 679"/>
                <a:gd name="T19" fmla="*/ 179 h 392"/>
                <a:gd name="T20" fmla="*/ 236 w 679"/>
                <a:gd name="T21" fmla="*/ 158 h 392"/>
                <a:gd name="T22" fmla="*/ 166 w 679"/>
                <a:gd name="T23" fmla="*/ 137 h 392"/>
                <a:gd name="T24" fmla="*/ 105 w 679"/>
                <a:gd name="T25" fmla="*/ 115 h 392"/>
                <a:gd name="T26" fmla="*/ 56 w 679"/>
                <a:gd name="T27" fmla="*/ 91 h 392"/>
                <a:gd name="T28" fmla="*/ 34 w 679"/>
                <a:gd name="T29" fmla="*/ 76 h 392"/>
                <a:gd name="T30" fmla="*/ 18 w 679"/>
                <a:gd name="T31" fmla="*/ 61 h 392"/>
                <a:gd name="T32" fmla="*/ 8 w 679"/>
                <a:gd name="T33" fmla="*/ 47 h 392"/>
                <a:gd name="T34" fmla="*/ 4 w 679"/>
                <a:gd name="T35" fmla="*/ 32 h 392"/>
                <a:gd name="T36" fmla="*/ 0 w 679"/>
                <a:gd name="T37" fmla="*/ 0 h 392"/>
                <a:gd name="T38" fmla="*/ 4 w 679"/>
                <a:gd name="T39" fmla="*/ 14 h 392"/>
                <a:gd name="T40" fmla="*/ 14 w 679"/>
                <a:gd name="T41" fmla="*/ 28 h 392"/>
                <a:gd name="T42" fmla="*/ 30 w 679"/>
                <a:gd name="T43" fmla="*/ 42 h 392"/>
                <a:gd name="T44" fmla="*/ 52 w 679"/>
                <a:gd name="T45" fmla="*/ 56 h 392"/>
                <a:gd name="T46" fmla="*/ 101 w 679"/>
                <a:gd name="T47" fmla="*/ 79 h 392"/>
                <a:gd name="T48" fmla="*/ 163 w 679"/>
                <a:gd name="T49" fmla="*/ 101 h 392"/>
                <a:gd name="T50" fmla="*/ 233 w 679"/>
                <a:gd name="T51" fmla="*/ 122 h 392"/>
                <a:gd name="T52" fmla="*/ 309 w 679"/>
                <a:gd name="T53" fmla="*/ 142 h 392"/>
                <a:gd name="T54" fmla="*/ 441 w 679"/>
                <a:gd name="T55" fmla="*/ 178 h 392"/>
                <a:gd name="T56" fmla="*/ 550 w 679"/>
                <a:gd name="T57" fmla="*/ 216 h 392"/>
                <a:gd name="T58" fmla="*/ 630 w 679"/>
                <a:gd name="T59" fmla="*/ 264 h 392"/>
                <a:gd name="T60" fmla="*/ 677 w 679"/>
                <a:gd name="T61" fmla="*/ 333 h 392"/>
                <a:gd name="T62" fmla="*/ 678 w 679"/>
                <a:gd name="T63" fmla="*/ 336 h 392"/>
                <a:gd name="T64" fmla="*/ 679 w 679"/>
                <a:gd name="T65" fmla="*/ 340 h 392"/>
                <a:gd name="T66" fmla="*/ 679 w 679"/>
                <a:gd name="T67" fmla="*/ 343 h 392"/>
                <a:gd name="T68" fmla="*/ 679 w 679"/>
                <a:gd name="T69" fmla="*/ 347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9" h="392">
                  <a:moveTo>
                    <a:pt x="679" y="347"/>
                  </a:moveTo>
                  <a:cubicBezTo>
                    <a:pt x="679" y="362"/>
                    <a:pt x="679" y="377"/>
                    <a:pt x="679" y="392"/>
                  </a:cubicBezTo>
                  <a:cubicBezTo>
                    <a:pt x="679" y="391"/>
                    <a:pt x="679" y="389"/>
                    <a:pt x="679" y="388"/>
                  </a:cubicBezTo>
                  <a:cubicBezTo>
                    <a:pt x="679" y="387"/>
                    <a:pt x="679" y="385"/>
                    <a:pt x="678" y="384"/>
                  </a:cubicBezTo>
                  <a:cubicBezTo>
                    <a:pt x="678" y="383"/>
                    <a:pt x="678" y="382"/>
                    <a:pt x="678" y="381"/>
                  </a:cubicBezTo>
                  <a:cubicBezTo>
                    <a:pt x="677" y="379"/>
                    <a:pt x="677" y="378"/>
                    <a:pt x="677" y="377"/>
                  </a:cubicBezTo>
                  <a:cubicBezTo>
                    <a:pt x="668" y="349"/>
                    <a:pt x="652" y="326"/>
                    <a:pt x="630" y="306"/>
                  </a:cubicBezTo>
                  <a:cubicBezTo>
                    <a:pt x="609" y="287"/>
                    <a:pt x="583" y="271"/>
                    <a:pt x="551" y="257"/>
                  </a:cubicBezTo>
                  <a:cubicBezTo>
                    <a:pt x="520" y="242"/>
                    <a:pt x="483" y="229"/>
                    <a:pt x="443" y="217"/>
                  </a:cubicBezTo>
                  <a:cubicBezTo>
                    <a:pt x="403" y="204"/>
                    <a:pt x="359" y="192"/>
                    <a:pt x="311" y="179"/>
                  </a:cubicBezTo>
                  <a:cubicBezTo>
                    <a:pt x="286" y="172"/>
                    <a:pt x="261" y="165"/>
                    <a:pt x="236" y="158"/>
                  </a:cubicBezTo>
                  <a:cubicBezTo>
                    <a:pt x="212" y="152"/>
                    <a:pt x="188" y="145"/>
                    <a:pt x="166" y="137"/>
                  </a:cubicBezTo>
                  <a:cubicBezTo>
                    <a:pt x="144" y="130"/>
                    <a:pt x="124" y="123"/>
                    <a:pt x="105" y="115"/>
                  </a:cubicBezTo>
                  <a:cubicBezTo>
                    <a:pt x="87" y="107"/>
                    <a:pt x="70" y="99"/>
                    <a:pt x="56" y="91"/>
                  </a:cubicBezTo>
                  <a:cubicBezTo>
                    <a:pt x="47" y="86"/>
                    <a:pt x="40" y="81"/>
                    <a:pt x="34" y="76"/>
                  </a:cubicBezTo>
                  <a:cubicBezTo>
                    <a:pt x="28" y="71"/>
                    <a:pt x="22" y="66"/>
                    <a:pt x="18" y="61"/>
                  </a:cubicBezTo>
                  <a:cubicBezTo>
                    <a:pt x="14" y="56"/>
                    <a:pt x="11" y="52"/>
                    <a:pt x="8" y="47"/>
                  </a:cubicBezTo>
                  <a:cubicBezTo>
                    <a:pt x="6" y="42"/>
                    <a:pt x="5" y="37"/>
                    <a:pt x="4" y="32"/>
                  </a:cubicBezTo>
                  <a:cubicBezTo>
                    <a:pt x="0" y="0"/>
                    <a:pt x="0" y="0"/>
                    <a:pt x="0" y="0"/>
                  </a:cubicBezTo>
                  <a:cubicBezTo>
                    <a:pt x="1" y="4"/>
                    <a:pt x="2" y="9"/>
                    <a:pt x="4" y="14"/>
                  </a:cubicBezTo>
                  <a:cubicBezTo>
                    <a:pt x="7" y="18"/>
                    <a:pt x="10" y="23"/>
                    <a:pt x="14" y="28"/>
                  </a:cubicBezTo>
                  <a:cubicBezTo>
                    <a:pt x="18" y="33"/>
                    <a:pt x="24" y="37"/>
                    <a:pt x="30" y="42"/>
                  </a:cubicBezTo>
                  <a:cubicBezTo>
                    <a:pt x="36" y="47"/>
                    <a:pt x="43" y="51"/>
                    <a:pt x="52" y="56"/>
                  </a:cubicBezTo>
                  <a:cubicBezTo>
                    <a:pt x="66" y="64"/>
                    <a:pt x="83" y="72"/>
                    <a:pt x="101" y="79"/>
                  </a:cubicBezTo>
                  <a:cubicBezTo>
                    <a:pt x="120" y="87"/>
                    <a:pt x="141" y="94"/>
                    <a:pt x="163" y="101"/>
                  </a:cubicBezTo>
                  <a:cubicBezTo>
                    <a:pt x="185" y="108"/>
                    <a:pt x="209" y="115"/>
                    <a:pt x="233" y="122"/>
                  </a:cubicBezTo>
                  <a:cubicBezTo>
                    <a:pt x="258" y="128"/>
                    <a:pt x="283" y="135"/>
                    <a:pt x="309" y="142"/>
                  </a:cubicBezTo>
                  <a:cubicBezTo>
                    <a:pt x="357" y="154"/>
                    <a:pt x="401" y="166"/>
                    <a:pt x="441" y="178"/>
                  </a:cubicBezTo>
                  <a:cubicBezTo>
                    <a:pt x="482" y="190"/>
                    <a:pt x="518" y="203"/>
                    <a:pt x="550" y="216"/>
                  </a:cubicBezTo>
                  <a:cubicBezTo>
                    <a:pt x="582" y="231"/>
                    <a:pt x="609" y="246"/>
                    <a:pt x="630" y="264"/>
                  </a:cubicBezTo>
                  <a:cubicBezTo>
                    <a:pt x="652" y="284"/>
                    <a:pt x="668" y="306"/>
                    <a:pt x="677" y="333"/>
                  </a:cubicBezTo>
                  <a:cubicBezTo>
                    <a:pt x="677" y="334"/>
                    <a:pt x="677" y="335"/>
                    <a:pt x="678" y="336"/>
                  </a:cubicBezTo>
                  <a:cubicBezTo>
                    <a:pt x="678" y="337"/>
                    <a:pt x="678" y="338"/>
                    <a:pt x="679" y="340"/>
                  </a:cubicBezTo>
                  <a:cubicBezTo>
                    <a:pt x="679" y="341"/>
                    <a:pt x="679" y="342"/>
                    <a:pt x="679" y="343"/>
                  </a:cubicBezTo>
                  <a:cubicBezTo>
                    <a:pt x="679" y="345"/>
                    <a:pt x="679" y="346"/>
                    <a:pt x="679" y="347"/>
                  </a:cubicBezTo>
                  <a:close/>
                </a:path>
              </a:pathLst>
            </a:custGeom>
            <a:solidFill>
              <a:srgbClr val="1B1B1B"/>
            </a:solidFill>
            <a:ln>
              <a:noFill/>
            </a:ln>
          </p:spPr>
          <p:txBody>
            <a:bodyPr lIns="68580" tIns="34290" rIns="68580" bIns="34290"/>
            <a:lstStyle/>
            <a:p>
              <a:pPr>
                <a:defRPr/>
              </a:pPr>
              <a:endParaRPr lang="ru-RU" sz="1350"/>
            </a:p>
          </p:txBody>
        </p:sp>
        <p:sp>
          <p:nvSpPr>
            <p:cNvPr id="8" name="Freeform 9">
              <a:extLst>
                <a:ext uri="{FF2B5EF4-FFF2-40B4-BE49-F238E27FC236}">
                  <a16:creationId xmlns:a16="http://schemas.microsoft.com/office/drawing/2014/main" id="{88D479A4-7114-4A45-84A5-EB0E0B350224}"/>
                </a:ext>
              </a:extLst>
            </p:cNvPr>
            <p:cNvSpPr>
              <a:spLocks/>
            </p:cNvSpPr>
            <p:nvPr/>
          </p:nvSpPr>
          <p:spPr bwMode="auto">
            <a:xfrm>
              <a:off x="9326563" y="5330825"/>
              <a:ext cx="1241425" cy="1527175"/>
            </a:xfrm>
            <a:custGeom>
              <a:avLst/>
              <a:gdLst>
                <a:gd name="T0" fmla="*/ 317 w 326"/>
                <a:gd name="T1" fmla="*/ 40 h 401"/>
                <a:gd name="T2" fmla="*/ 302 w 326"/>
                <a:gd name="T3" fmla="*/ 82 h 401"/>
                <a:gd name="T4" fmla="*/ 279 w 326"/>
                <a:gd name="T5" fmla="*/ 126 h 401"/>
                <a:gd name="T6" fmla="*/ 247 w 326"/>
                <a:gd name="T7" fmla="*/ 173 h 401"/>
                <a:gd name="T8" fmla="*/ 40 w 326"/>
                <a:gd name="T9" fmla="*/ 371 h 401"/>
                <a:gd name="T10" fmla="*/ 0 w 326"/>
                <a:gd name="T11" fmla="*/ 401 h 401"/>
                <a:gd name="T12" fmla="*/ 73 w 326"/>
                <a:gd name="T13" fmla="*/ 401 h 401"/>
                <a:gd name="T14" fmla="*/ 240 w 326"/>
                <a:gd name="T15" fmla="*/ 228 h 401"/>
                <a:gd name="T16" fmla="*/ 271 w 326"/>
                <a:gd name="T17" fmla="*/ 180 h 401"/>
                <a:gd name="T18" fmla="*/ 295 w 326"/>
                <a:gd name="T19" fmla="*/ 134 h 401"/>
                <a:gd name="T20" fmla="*/ 310 w 326"/>
                <a:gd name="T21" fmla="*/ 90 h 401"/>
                <a:gd name="T22" fmla="*/ 319 w 326"/>
                <a:gd name="T23" fmla="*/ 49 h 401"/>
                <a:gd name="T24" fmla="*/ 326 w 326"/>
                <a:gd name="T25" fmla="*/ 0 h 401"/>
                <a:gd name="T26" fmla="*/ 317 w 326"/>
                <a:gd name="T27" fmla="*/ 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401">
                  <a:moveTo>
                    <a:pt x="317" y="40"/>
                  </a:moveTo>
                  <a:cubicBezTo>
                    <a:pt x="313" y="53"/>
                    <a:pt x="308" y="67"/>
                    <a:pt x="302" y="82"/>
                  </a:cubicBezTo>
                  <a:cubicBezTo>
                    <a:pt x="295" y="96"/>
                    <a:pt x="288" y="111"/>
                    <a:pt x="279" y="126"/>
                  </a:cubicBezTo>
                  <a:cubicBezTo>
                    <a:pt x="269" y="142"/>
                    <a:pt x="259" y="157"/>
                    <a:pt x="247" y="173"/>
                  </a:cubicBezTo>
                  <a:cubicBezTo>
                    <a:pt x="200" y="235"/>
                    <a:pt x="132" y="301"/>
                    <a:pt x="40" y="371"/>
                  </a:cubicBezTo>
                  <a:cubicBezTo>
                    <a:pt x="27" y="381"/>
                    <a:pt x="14" y="391"/>
                    <a:pt x="0" y="401"/>
                  </a:cubicBezTo>
                  <a:cubicBezTo>
                    <a:pt x="73" y="401"/>
                    <a:pt x="73" y="401"/>
                    <a:pt x="73" y="401"/>
                  </a:cubicBezTo>
                  <a:cubicBezTo>
                    <a:pt x="145" y="340"/>
                    <a:pt x="200" y="283"/>
                    <a:pt x="240" y="228"/>
                  </a:cubicBezTo>
                  <a:cubicBezTo>
                    <a:pt x="252" y="212"/>
                    <a:pt x="262" y="196"/>
                    <a:pt x="271" y="180"/>
                  </a:cubicBezTo>
                  <a:cubicBezTo>
                    <a:pt x="280" y="164"/>
                    <a:pt x="288" y="149"/>
                    <a:pt x="295" y="134"/>
                  </a:cubicBezTo>
                  <a:cubicBezTo>
                    <a:pt x="301" y="119"/>
                    <a:pt x="306" y="105"/>
                    <a:pt x="310" y="90"/>
                  </a:cubicBezTo>
                  <a:cubicBezTo>
                    <a:pt x="314" y="76"/>
                    <a:pt x="317" y="63"/>
                    <a:pt x="319" y="49"/>
                  </a:cubicBezTo>
                  <a:cubicBezTo>
                    <a:pt x="326" y="0"/>
                    <a:pt x="326" y="0"/>
                    <a:pt x="326" y="0"/>
                  </a:cubicBezTo>
                  <a:cubicBezTo>
                    <a:pt x="324" y="13"/>
                    <a:pt x="321" y="26"/>
                    <a:pt x="317" y="40"/>
                  </a:cubicBezTo>
                  <a:close/>
                </a:path>
              </a:pathLst>
            </a:custGeom>
            <a:solidFill>
              <a:srgbClr val="1B1B1B"/>
            </a:solidFill>
            <a:ln>
              <a:noFill/>
            </a:ln>
          </p:spPr>
          <p:txBody>
            <a:bodyPr lIns="68580" tIns="34290" rIns="68580" bIns="34290"/>
            <a:lstStyle/>
            <a:p>
              <a:pPr>
                <a:defRPr/>
              </a:pPr>
              <a:endParaRPr lang="ru-RU" sz="1350"/>
            </a:p>
          </p:txBody>
        </p:sp>
        <p:sp>
          <p:nvSpPr>
            <p:cNvPr id="9" name="Freeform 10">
              <a:extLst>
                <a:ext uri="{FF2B5EF4-FFF2-40B4-BE49-F238E27FC236}">
                  <a16:creationId xmlns:a16="http://schemas.microsoft.com/office/drawing/2014/main" id="{84398EE3-64E1-45FE-88F1-0273EA551292}"/>
                </a:ext>
              </a:extLst>
            </p:cNvPr>
            <p:cNvSpPr>
              <a:spLocks/>
            </p:cNvSpPr>
            <p:nvPr/>
          </p:nvSpPr>
          <p:spPr bwMode="auto">
            <a:xfrm>
              <a:off x="7938" y="2524125"/>
              <a:ext cx="12196763" cy="4333875"/>
            </a:xfrm>
            <a:custGeom>
              <a:avLst/>
              <a:gdLst>
                <a:gd name="T0" fmla="*/ 2855 w 3205"/>
                <a:gd name="T1" fmla="*/ 11 h 1138"/>
                <a:gd name="T2" fmla="*/ 2661 w 3205"/>
                <a:gd name="T3" fmla="*/ 19 h 1138"/>
                <a:gd name="T4" fmla="*/ 2456 w 3205"/>
                <a:gd name="T5" fmla="*/ 29 h 1138"/>
                <a:gd name="T6" fmla="*/ 2249 w 3205"/>
                <a:gd name="T7" fmla="*/ 42 h 1138"/>
                <a:gd name="T8" fmla="*/ 2134 w 3205"/>
                <a:gd name="T9" fmla="*/ 50 h 1138"/>
                <a:gd name="T10" fmla="*/ 2026 w 3205"/>
                <a:gd name="T11" fmla="*/ 59 h 1138"/>
                <a:gd name="T12" fmla="*/ 1924 w 3205"/>
                <a:gd name="T13" fmla="*/ 69 h 1138"/>
                <a:gd name="T14" fmla="*/ 1831 w 3205"/>
                <a:gd name="T15" fmla="*/ 79 h 1138"/>
                <a:gd name="T16" fmla="*/ 1710 w 3205"/>
                <a:gd name="T17" fmla="*/ 95 h 1138"/>
                <a:gd name="T18" fmla="*/ 1610 w 3205"/>
                <a:gd name="T19" fmla="*/ 113 h 1138"/>
                <a:gd name="T20" fmla="*/ 1533 w 3205"/>
                <a:gd name="T21" fmla="*/ 134 h 1138"/>
                <a:gd name="T22" fmla="*/ 1478 w 3205"/>
                <a:gd name="T23" fmla="*/ 157 h 1138"/>
                <a:gd name="T24" fmla="*/ 1441 w 3205"/>
                <a:gd name="T25" fmla="*/ 187 h 1138"/>
                <a:gd name="T26" fmla="*/ 1426 w 3205"/>
                <a:gd name="T27" fmla="*/ 218 h 1138"/>
                <a:gd name="T28" fmla="*/ 1437 w 3205"/>
                <a:gd name="T29" fmla="*/ 250 h 1138"/>
                <a:gd name="T30" fmla="*/ 1478 w 3205"/>
                <a:gd name="T31" fmla="*/ 282 h 1138"/>
                <a:gd name="T32" fmla="*/ 1527 w 3205"/>
                <a:gd name="T33" fmla="*/ 305 h 1138"/>
                <a:gd name="T34" fmla="*/ 1589 w 3205"/>
                <a:gd name="T35" fmla="*/ 327 h 1138"/>
                <a:gd name="T36" fmla="*/ 1659 w 3205"/>
                <a:gd name="T37" fmla="*/ 348 h 1138"/>
                <a:gd name="T38" fmla="*/ 1735 w 3205"/>
                <a:gd name="T39" fmla="*/ 368 h 1138"/>
                <a:gd name="T40" fmla="*/ 1867 w 3205"/>
                <a:gd name="T41" fmla="*/ 404 h 1138"/>
                <a:gd name="T42" fmla="*/ 1976 w 3205"/>
                <a:gd name="T43" fmla="*/ 442 h 1138"/>
                <a:gd name="T44" fmla="*/ 2056 w 3205"/>
                <a:gd name="T45" fmla="*/ 490 h 1138"/>
                <a:gd name="T46" fmla="*/ 2103 w 3205"/>
                <a:gd name="T47" fmla="*/ 559 h 1138"/>
                <a:gd name="T48" fmla="*/ 2105 w 3205"/>
                <a:gd name="T49" fmla="*/ 575 h 1138"/>
                <a:gd name="T50" fmla="*/ 2099 w 3205"/>
                <a:gd name="T51" fmla="*/ 594 h 1138"/>
                <a:gd name="T52" fmla="*/ 2079 w 3205"/>
                <a:gd name="T53" fmla="*/ 617 h 1138"/>
                <a:gd name="T54" fmla="*/ 2039 w 3205"/>
                <a:gd name="T55" fmla="*/ 647 h 1138"/>
                <a:gd name="T56" fmla="*/ 1769 w 3205"/>
                <a:gd name="T57" fmla="*/ 761 h 1138"/>
                <a:gd name="T58" fmla="*/ 1291 w 3205"/>
                <a:gd name="T59" fmla="*/ 892 h 1138"/>
                <a:gd name="T60" fmla="*/ 600 w 3205"/>
                <a:gd name="T61" fmla="*/ 1035 h 1138"/>
                <a:gd name="T62" fmla="*/ 0 w 3205"/>
                <a:gd name="T63" fmla="*/ 1138 h 1138"/>
                <a:gd name="T64" fmla="*/ 2449 w 3205"/>
                <a:gd name="T65" fmla="*/ 1138 h 1138"/>
                <a:gd name="T66" fmla="*/ 2489 w 3205"/>
                <a:gd name="T67" fmla="*/ 1108 h 1138"/>
                <a:gd name="T68" fmla="*/ 2696 w 3205"/>
                <a:gd name="T69" fmla="*/ 910 h 1138"/>
                <a:gd name="T70" fmla="*/ 2764 w 3205"/>
                <a:gd name="T71" fmla="*/ 786 h 1138"/>
                <a:gd name="T72" fmla="*/ 2777 w 3205"/>
                <a:gd name="T73" fmla="*/ 680 h 1138"/>
                <a:gd name="T74" fmla="*/ 2749 w 3205"/>
                <a:gd name="T75" fmla="*/ 589 h 1138"/>
                <a:gd name="T76" fmla="*/ 2690 w 3205"/>
                <a:gd name="T77" fmla="*/ 510 h 1138"/>
                <a:gd name="T78" fmla="*/ 2614 w 3205"/>
                <a:gd name="T79" fmla="*/ 444 h 1138"/>
                <a:gd name="T80" fmla="*/ 2530 w 3205"/>
                <a:gd name="T81" fmla="*/ 391 h 1138"/>
                <a:gd name="T82" fmla="*/ 2440 w 3205"/>
                <a:gd name="T83" fmla="*/ 347 h 1138"/>
                <a:gd name="T84" fmla="*/ 2340 w 3205"/>
                <a:gd name="T85" fmla="*/ 310 h 1138"/>
                <a:gd name="T86" fmla="*/ 2259 w 3205"/>
                <a:gd name="T87" fmla="*/ 286 h 1138"/>
                <a:gd name="T88" fmla="*/ 2179 w 3205"/>
                <a:gd name="T89" fmla="*/ 266 h 1138"/>
                <a:gd name="T90" fmla="*/ 2104 w 3205"/>
                <a:gd name="T91" fmla="*/ 249 h 1138"/>
                <a:gd name="T92" fmla="*/ 2034 w 3205"/>
                <a:gd name="T93" fmla="*/ 234 h 1138"/>
                <a:gd name="T94" fmla="*/ 1939 w 3205"/>
                <a:gd name="T95" fmla="*/ 214 h 1138"/>
                <a:gd name="T96" fmla="*/ 1886 w 3205"/>
                <a:gd name="T97" fmla="*/ 200 h 1138"/>
                <a:gd name="T98" fmla="*/ 1864 w 3205"/>
                <a:gd name="T99" fmla="*/ 190 h 1138"/>
                <a:gd name="T100" fmla="*/ 1864 w 3205"/>
                <a:gd name="T101" fmla="*/ 189 h 1138"/>
                <a:gd name="T102" fmla="*/ 1868 w 3205"/>
                <a:gd name="T103" fmla="*/ 177 h 1138"/>
                <a:gd name="T104" fmla="*/ 1908 w 3205"/>
                <a:gd name="T105" fmla="*/ 170 h 1138"/>
                <a:gd name="T106" fmla="*/ 2014 w 3205"/>
                <a:gd name="T107" fmla="*/ 152 h 1138"/>
                <a:gd name="T108" fmla="*/ 2193 w 3205"/>
                <a:gd name="T109" fmla="*/ 130 h 1138"/>
                <a:gd name="T110" fmla="*/ 2446 w 3205"/>
                <a:gd name="T111" fmla="*/ 106 h 1138"/>
                <a:gd name="T112" fmla="*/ 2650 w 3205"/>
                <a:gd name="T113" fmla="*/ 90 h 1138"/>
                <a:gd name="T114" fmla="*/ 2849 w 3205"/>
                <a:gd name="T115" fmla="*/ 77 h 1138"/>
                <a:gd name="T116" fmla="*/ 3036 w 3205"/>
                <a:gd name="T117" fmla="*/ 67 h 1138"/>
                <a:gd name="T118" fmla="*/ 3205 w 3205"/>
                <a:gd name="T119" fmla="*/ 60 h 1138"/>
                <a:gd name="T120" fmla="*/ 3205 w 3205"/>
                <a:gd name="T121" fmla="*/ 0 h 1138"/>
                <a:gd name="T122" fmla="*/ 2855 w 3205"/>
                <a:gd name="T123" fmla="*/ 11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05" h="1138">
                  <a:moveTo>
                    <a:pt x="2855" y="11"/>
                  </a:moveTo>
                  <a:cubicBezTo>
                    <a:pt x="2792" y="13"/>
                    <a:pt x="2727" y="16"/>
                    <a:pt x="2661" y="19"/>
                  </a:cubicBezTo>
                  <a:cubicBezTo>
                    <a:pt x="2593" y="22"/>
                    <a:pt x="2524" y="25"/>
                    <a:pt x="2456" y="29"/>
                  </a:cubicBezTo>
                  <a:cubicBezTo>
                    <a:pt x="2385" y="33"/>
                    <a:pt x="2316" y="38"/>
                    <a:pt x="2249" y="42"/>
                  </a:cubicBezTo>
                  <a:cubicBezTo>
                    <a:pt x="2209" y="45"/>
                    <a:pt x="2171" y="48"/>
                    <a:pt x="2134" y="50"/>
                  </a:cubicBezTo>
                  <a:cubicBezTo>
                    <a:pt x="2097" y="53"/>
                    <a:pt x="2061" y="56"/>
                    <a:pt x="2026" y="59"/>
                  </a:cubicBezTo>
                  <a:cubicBezTo>
                    <a:pt x="1991" y="62"/>
                    <a:pt x="1957" y="66"/>
                    <a:pt x="1924" y="69"/>
                  </a:cubicBezTo>
                  <a:cubicBezTo>
                    <a:pt x="1891" y="72"/>
                    <a:pt x="1860" y="76"/>
                    <a:pt x="1831" y="79"/>
                  </a:cubicBezTo>
                  <a:cubicBezTo>
                    <a:pt x="1787" y="84"/>
                    <a:pt x="1747" y="89"/>
                    <a:pt x="1710" y="95"/>
                  </a:cubicBezTo>
                  <a:cubicBezTo>
                    <a:pt x="1673" y="101"/>
                    <a:pt x="1640" y="107"/>
                    <a:pt x="1610" y="113"/>
                  </a:cubicBezTo>
                  <a:cubicBezTo>
                    <a:pt x="1580" y="120"/>
                    <a:pt x="1554" y="126"/>
                    <a:pt x="1533" y="134"/>
                  </a:cubicBezTo>
                  <a:cubicBezTo>
                    <a:pt x="1510" y="141"/>
                    <a:pt x="1492" y="149"/>
                    <a:pt x="1478" y="157"/>
                  </a:cubicBezTo>
                  <a:cubicBezTo>
                    <a:pt x="1462" y="167"/>
                    <a:pt x="1450" y="177"/>
                    <a:pt x="1441" y="187"/>
                  </a:cubicBezTo>
                  <a:cubicBezTo>
                    <a:pt x="1432" y="197"/>
                    <a:pt x="1427" y="208"/>
                    <a:pt x="1426" y="218"/>
                  </a:cubicBezTo>
                  <a:cubicBezTo>
                    <a:pt x="1425" y="229"/>
                    <a:pt x="1428" y="239"/>
                    <a:pt x="1437" y="250"/>
                  </a:cubicBezTo>
                  <a:cubicBezTo>
                    <a:pt x="1445" y="261"/>
                    <a:pt x="1459" y="272"/>
                    <a:pt x="1478" y="282"/>
                  </a:cubicBezTo>
                  <a:cubicBezTo>
                    <a:pt x="1492" y="290"/>
                    <a:pt x="1509" y="298"/>
                    <a:pt x="1527" y="305"/>
                  </a:cubicBezTo>
                  <a:cubicBezTo>
                    <a:pt x="1546" y="313"/>
                    <a:pt x="1567" y="320"/>
                    <a:pt x="1589" y="327"/>
                  </a:cubicBezTo>
                  <a:cubicBezTo>
                    <a:pt x="1611" y="334"/>
                    <a:pt x="1635" y="341"/>
                    <a:pt x="1659" y="348"/>
                  </a:cubicBezTo>
                  <a:cubicBezTo>
                    <a:pt x="1684" y="354"/>
                    <a:pt x="1709" y="361"/>
                    <a:pt x="1735" y="368"/>
                  </a:cubicBezTo>
                  <a:cubicBezTo>
                    <a:pt x="1783" y="380"/>
                    <a:pt x="1827" y="392"/>
                    <a:pt x="1867" y="404"/>
                  </a:cubicBezTo>
                  <a:cubicBezTo>
                    <a:pt x="1908" y="416"/>
                    <a:pt x="1944" y="429"/>
                    <a:pt x="1976" y="442"/>
                  </a:cubicBezTo>
                  <a:cubicBezTo>
                    <a:pt x="2008" y="457"/>
                    <a:pt x="2035" y="472"/>
                    <a:pt x="2056" y="490"/>
                  </a:cubicBezTo>
                  <a:cubicBezTo>
                    <a:pt x="2078" y="510"/>
                    <a:pt x="2094" y="532"/>
                    <a:pt x="2103" y="559"/>
                  </a:cubicBezTo>
                  <a:cubicBezTo>
                    <a:pt x="2104" y="564"/>
                    <a:pt x="2105" y="569"/>
                    <a:pt x="2105" y="575"/>
                  </a:cubicBezTo>
                  <a:cubicBezTo>
                    <a:pt x="2105" y="580"/>
                    <a:pt x="2103" y="587"/>
                    <a:pt x="2099" y="594"/>
                  </a:cubicBezTo>
                  <a:cubicBezTo>
                    <a:pt x="2095" y="601"/>
                    <a:pt x="2089" y="609"/>
                    <a:pt x="2079" y="617"/>
                  </a:cubicBezTo>
                  <a:cubicBezTo>
                    <a:pt x="2070" y="626"/>
                    <a:pt x="2056" y="636"/>
                    <a:pt x="2039" y="647"/>
                  </a:cubicBezTo>
                  <a:cubicBezTo>
                    <a:pt x="1979" y="684"/>
                    <a:pt x="1888" y="722"/>
                    <a:pt x="1769" y="761"/>
                  </a:cubicBezTo>
                  <a:cubicBezTo>
                    <a:pt x="1640" y="804"/>
                    <a:pt x="1479" y="848"/>
                    <a:pt x="1291" y="892"/>
                  </a:cubicBezTo>
                  <a:cubicBezTo>
                    <a:pt x="1088" y="940"/>
                    <a:pt x="854" y="988"/>
                    <a:pt x="600" y="1035"/>
                  </a:cubicBezTo>
                  <a:cubicBezTo>
                    <a:pt x="408" y="1071"/>
                    <a:pt x="207" y="1105"/>
                    <a:pt x="0" y="1138"/>
                  </a:cubicBezTo>
                  <a:cubicBezTo>
                    <a:pt x="2449" y="1138"/>
                    <a:pt x="2449" y="1138"/>
                    <a:pt x="2449" y="1138"/>
                  </a:cubicBezTo>
                  <a:cubicBezTo>
                    <a:pt x="2463" y="1128"/>
                    <a:pt x="2476" y="1118"/>
                    <a:pt x="2489" y="1108"/>
                  </a:cubicBezTo>
                  <a:cubicBezTo>
                    <a:pt x="2581" y="1038"/>
                    <a:pt x="2649" y="972"/>
                    <a:pt x="2696" y="910"/>
                  </a:cubicBezTo>
                  <a:cubicBezTo>
                    <a:pt x="2728" y="867"/>
                    <a:pt x="2751" y="826"/>
                    <a:pt x="2764" y="786"/>
                  </a:cubicBezTo>
                  <a:cubicBezTo>
                    <a:pt x="2776" y="749"/>
                    <a:pt x="2780" y="714"/>
                    <a:pt x="2777" y="680"/>
                  </a:cubicBezTo>
                  <a:cubicBezTo>
                    <a:pt x="2774" y="648"/>
                    <a:pt x="2764" y="618"/>
                    <a:pt x="2749" y="589"/>
                  </a:cubicBezTo>
                  <a:cubicBezTo>
                    <a:pt x="2735" y="561"/>
                    <a:pt x="2715" y="535"/>
                    <a:pt x="2690" y="510"/>
                  </a:cubicBezTo>
                  <a:cubicBezTo>
                    <a:pt x="2667" y="486"/>
                    <a:pt x="2641" y="464"/>
                    <a:pt x="2614" y="444"/>
                  </a:cubicBezTo>
                  <a:cubicBezTo>
                    <a:pt x="2588" y="425"/>
                    <a:pt x="2560" y="407"/>
                    <a:pt x="2530" y="391"/>
                  </a:cubicBezTo>
                  <a:cubicBezTo>
                    <a:pt x="2502" y="375"/>
                    <a:pt x="2472" y="361"/>
                    <a:pt x="2440" y="347"/>
                  </a:cubicBezTo>
                  <a:cubicBezTo>
                    <a:pt x="2408" y="334"/>
                    <a:pt x="2375" y="322"/>
                    <a:pt x="2340" y="310"/>
                  </a:cubicBezTo>
                  <a:cubicBezTo>
                    <a:pt x="2313" y="301"/>
                    <a:pt x="2286" y="293"/>
                    <a:pt x="2259" y="286"/>
                  </a:cubicBezTo>
                  <a:cubicBezTo>
                    <a:pt x="2232" y="278"/>
                    <a:pt x="2206" y="272"/>
                    <a:pt x="2179" y="266"/>
                  </a:cubicBezTo>
                  <a:cubicBezTo>
                    <a:pt x="2154" y="260"/>
                    <a:pt x="2129" y="254"/>
                    <a:pt x="2104" y="249"/>
                  </a:cubicBezTo>
                  <a:cubicBezTo>
                    <a:pt x="2080" y="244"/>
                    <a:pt x="2056" y="239"/>
                    <a:pt x="2034" y="234"/>
                  </a:cubicBezTo>
                  <a:cubicBezTo>
                    <a:pt x="1994" y="226"/>
                    <a:pt x="1963" y="219"/>
                    <a:pt x="1939" y="214"/>
                  </a:cubicBezTo>
                  <a:cubicBezTo>
                    <a:pt x="1915" y="208"/>
                    <a:pt x="1898" y="204"/>
                    <a:pt x="1886" y="200"/>
                  </a:cubicBezTo>
                  <a:cubicBezTo>
                    <a:pt x="1875" y="196"/>
                    <a:pt x="1868" y="193"/>
                    <a:pt x="1864" y="190"/>
                  </a:cubicBezTo>
                  <a:cubicBezTo>
                    <a:pt x="1864" y="190"/>
                    <a:pt x="1864" y="189"/>
                    <a:pt x="1864" y="189"/>
                  </a:cubicBezTo>
                  <a:cubicBezTo>
                    <a:pt x="1860" y="186"/>
                    <a:pt x="1863" y="178"/>
                    <a:pt x="1868" y="177"/>
                  </a:cubicBezTo>
                  <a:cubicBezTo>
                    <a:pt x="1876" y="175"/>
                    <a:pt x="1888" y="174"/>
                    <a:pt x="1908" y="170"/>
                  </a:cubicBezTo>
                  <a:cubicBezTo>
                    <a:pt x="1932" y="165"/>
                    <a:pt x="1966" y="159"/>
                    <a:pt x="2014" y="152"/>
                  </a:cubicBezTo>
                  <a:cubicBezTo>
                    <a:pt x="2061" y="146"/>
                    <a:pt x="2120" y="138"/>
                    <a:pt x="2193" y="130"/>
                  </a:cubicBezTo>
                  <a:cubicBezTo>
                    <a:pt x="2264" y="122"/>
                    <a:pt x="2348" y="114"/>
                    <a:pt x="2446" y="106"/>
                  </a:cubicBezTo>
                  <a:cubicBezTo>
                    <a:pt x="2513" y="100"/>
                    <a:pt x="2582" y="95"/>
                    <a:pt x="2650" y="90"/>
                  </a:cubicBezTo>
                  <a:cubicBezTo>
                    <a:pt x="2717" y="85"/>
                    <a:pt x="2783" y="81"/>
                    <a:pt x="2849" y="77"/>
                  </a:cubicBezTo>
                  <a:cubicBezTo>
                    <a:pt x="2912" y="73"/>
                    <a:pt x="2975" y="70"/>
                    <a:pt x="3036" y="67"/>
                  </a:cubicBezTo>
                  <a:cubicBezTo>
                    <a:pt x="3095" y="64"/>
                    <a:pt x="3150" y="62"/>
                    <a:pt x="3205" y="60"/>
                  </a:cubicBezTo>
                  <a:cubicBezTo>
                    <a:pt x="3205" y="0"/>
                    <a:pt x="3205" y="0"/>
                    <a:pt x="3205" y="0"/>
                  </a:cubicBezTo>
                  <a:cubicBezTo>
                    <a:pt x="3149" y="1"/>
                    <a:pt x="2917" y="9"/>
                    <a:pt x="2855" y="11"/>
                  </a:cubicBezTo>
                  <a:close/>
                </a:path>
              </a:pathLst>
            </a:custGeom>
            <a:gradFill flip="none" rotWithShape="1">
              <a:gsLst>
                <a:gs pos="0">
                  <a:srgbClr val="6D6E71">
                    <a:shade val="30000"/>
                    <a:satMod val="115000"/>
                  </a:srgbClr>
                </a:gs>
                <a:gs pos="50000">
                  <a:srgbClr val="6D6E71">
                    <a:shade val="67500"/>
                    <a:satMod val="115000"/>
                  </a:srgbClr>
                </a:gs>
                <a:gs pos="100000">
                  <a:srgbClr val="6D6E71">
                    <a:shade val="100000"/>
                    <a:satMod val="115000"/>
                  </a:srgbClr>
                </a:gs>
              </a:gsLst>
              <a:lin ang="16200000" scaled="1"/>
              <a:tileRect/>
            </a:gradFill>
            <a:ln>
              <a:noFill/>
            </a:ln>
          </p:spPr>
          <p:txBody>
            <a:bodyPr lIns="68580" tIns="34290" rIns="68580" bIns="34290"/>
            <a:lstStyle/>
            <a:p>
              <a:pPr>
                <a:defRPr/>
              </a:pPr>
              <a:endParaRPr lang="ru-RU" sz="1350"/>
            </a:p>
          </p:txBody>
        </p:sp>
        <p:sp>
          <p:nvSpPr>
            <p:cNvPr id="10" name="Freeform 11">
              <a:extLst>
                <a:ext uri="{FF2B5EF4-FFF2-40B4-BE49-F238E27FC236}">
                  <a16:creationId xmlns:a16="http://schemas.microsoft.com/office/drawing/2014/main" id="{CF1BF336-23C2-4FD1-A75A-80CF58AC1FAC}"/>
                </a:ext>
              </a:extLst>
            </p:cNvPr>
            <p:cNvSpPr>
              <a:spLocks/>
            </p:cNvSpPr>
            <p:nvPr/>
          </p:nvSpPr>
          <p:spPr bwMode="auto">
            <a:xfrm>
              <a:off x="2568575" y="2546350"/>
              <a:ext cx="9636125" cy="4311650"/>
            </a:xfrm>
            <a:custGeom>
              <a:avLst/>
              <a:gdLst>
                <a:gd name="T0" fmla="*/ 209 w 2532"/>
                <a:gd name="T1" fmla="*/ 1092 h 1132"/>
                <a:gd name="T2" fmla="*/ 838 w 2532"/>
                <a:gd name="T3" fmla="*/ 904 h 1132"/>
                <a:gd name="T4" fmla="*/ 1071 w 2532"/>
                <a:gd name="T5" fmla="*/ 830 h 1132"/>
                <a:gd name="T6" fmla="*/ 1297 w 2532"/>
                <a:gd name="T7" fmla="*/ 743 h 1132"/>
                <a:gd name="T8" fmla="*/ 1429 w 2532"/>
                <a:gd name="T9" fmla="*/ 654 h 1132"/>
                <a:gd name="T10" fmla="*/ 1468 w 2532"/>
                <a:gd name="T11" fmla="*/ 585 h 1132"/>
                <a:gd name="T12" fmla="*/ 1394 w 2532"/>
                <a:gd name="T13" fmla="*/ 454 h 1132"/>
                <a:gd name="T14" fmla="*/ 1182 w 2532"/>
                <a:gd name="T15" fmla="*/ 365 h 1132"/>
                <a:gd name="T16" fmla="*/ 1036 w 2532"/>
                <a:gd name="T17" fmla="*/ 330 h 1132"/>
                <a:gd name="T18" fmla="*/ 831 w 2532"/>
                <a:gd name="T19" fmla="*/ 258 h 1132"/>
                <a:gd name="T20" fmla="*/ 789 w 2532"/>
                <a:gd name="T21" fmla="*/ 208 h 1132"/>
                <a:gd name="T22" fmla="*/ 807 w 2532"/>
                <a:gd name="T23" fmla="*/ 180 h 1132"/>
                <a:gd name="T24" fmla="*/ 901 w 2532"/>
                <a:gd name="T25" fmla="*/ 138 h 1132"/>
                <a:gd name="T26" fmla="*/ 1097 w 2532"/>
                <a:gd name="T27" fmla="*/ 98 h 1132"/>
                <a:gd name="T28" fmla="*/ 1193 w 2532"/>
                <a:gd name="T29" fmla="*/ 85 h 1132"/>
                <a:gd name="T30" fmla="*/ 1286 w 2532"/>
                <a:gd name="T31" fmla="*/ 74 h 1132"/>
                <a:gd name="T32" fmla="*/ 2078 w 2532"/>
                <a:gd name="T33" fmla="*/ 19 h 1132"/>
                <a:gd name="T34" fmla="*/ 2078 w 2532"/>
                <a:gd name="T35" fmla="*/ 19 h 1132"/>
                <a:gd name="T36" fmla="*/ 1286 w 2532"/>
                <a:gd name="T37" fmla="*/ 72 h 1132"/>
                <a:gd name="T38" fmla="*/ 1193 w 2532"/>
                <a:gd name="T39" fmla="*/ 83 h 1132"/>
                <a:gd name="T40" fmla="*/ 1097 w 2532"/>
                <a:gd name="T41" fmla="*/ 96 h 1132"/>
                <a:gd name="T42" fmla="*/ 900 w 2532"/>
                <a:gd name="T43" fmla="*/ 136 h 1132"/>
                <a:gd name="T44" fmla="*/ 805 w 2532"/>
                <a:gd name="T45" fmla="*/ 178 h 1132"/>
                <a:gd name="T46" fmla="*/ 785 w 2532"/>
                <a:gd name="T47" fmla="*/ 207 h 1132"/>
                <a:gd name="T48" fmla="*/ 789 w 2532"/>
                <a:gd name="T49" fmla="*/ 225 h 1132"/>
                <a:gd name="T50" fmla="*/ 829 w 2532"/>
                <a:gd name="T51" fmla="*/ 261 h 1132"/>
                <a:gd name="T52" fmla="*/ 1035 w 2532"/>
                <a:gd name="T53" fmla="*/ 334 h 1132"/>
                <a:gd name="T54" fmla="*/ 1181 w 2532"/>
                <a:gd name="T55" fmla="*/ 369 h 1132"/>
                <a:gd name="T56" fmla="*/ 1391 w 2532"/>
                <a:gd name="T57" fmla="*/ 458 h 1132"/>
                <a:gd name="T58" fmla="*/ 1461 w 2532"/>
                <a:gd name="T59" fmla="*/ 546 h 1132"/>
                <a:gd name="T60" fmla="*/ 1463 w 2532"/>
                <a:gd name="T61" fmla="*/ 584 h 1132"/>
                <a:gd name="T62" fmla="*/ 1425 w 2532"/>
                <a:gd name="T63" fmla="*/ 650 h 1132"/>
                <a:gd name="T64" fmla="*/ 1294 w 2532"/>
                <a:gd name="T65" fmla="*/ 738 h 1132"/>
                <a:gd name="T66" fmla="*/ 1069 w 2532"/>
                <a:gd name="T67" fmla="*/ 824 h 1132"/>
                <a:gd name="T68" fmla="*/ 836 w 2532"/>
                <a:gd name="T69" fmla="*/ 898 h 1132"/>
                <a:gd name="T70" fmla="*/ 207 w 2532"/>
                <a:gd name="T71" fmla="*/ 1084 h 1132"/>
                <a:gd name="T72" fmla="*/ 49 w 2532"/>
                <a:gd name="T73" fmla="*/ 1122 h 1132"/>
                <a:gd name="T74" fmla="*/ 0 w 2532"/>
                <a:gd name="T75" fmla="*/ 1132 h 1132"/>
                <a:gd name="T76" fmla="*/ 50 w 2532"/>
                <a:gd name="T77" fmla="*/ 113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32" h="1132">
                  <a:moveTo>
                    <a:pt x="130" y="1112"/>
                  </a:moveTo>
                  <a:cubicBezTo>
                    <a:pt x="157" y="1106"/>
                    <a:pt x="183" y="1099"/>
                    <a:pt x="209" y="1092"/>
                  </a:cubicBezTo>
                  <a:cubicBezTo>
                    <a:pt x="315" y="1065"/>
                    <a:pt x="420" y="1035"/>
                    <a:pt x="525" y="1003"/>
                  </a:cubicBezTo>
                  <a:cubicBezTo>
                    <a:pt x="630" y="971"/>
                    <a:pt x="734" y="938"/>
                    <a:pt x="838" y="904"/>
                  </a:cubicBezTo>
                  <a:cubicBezTo>
                    <a:pt x="890" y="888"/>
                    <a:pt x="942" y="871"/>
                    <a:pt x="993" y="854"/>
                  </a:cubicBezTo>
                  <a:cubicBezTo>
                    <a:pt x="1019" y="846"/>
                    <a:pt x="1045" y="838"/>
                    <a:pt x="1071" y="830"/>
                  </a:cubicBezTo>
                  <a:cubicBezTo>
                    <a:pt x="1097" y="822"/>
                    <a:pt x="1122" y="813"/>
                    <a:pt x="1148" y="805"/>
                  </a:cubicBezTo>
                  <a:cubicBezTo>
                    <a:pt x="1199" y="787"/>
                    <a:pt x="1249" y="767"/>
                    <a:pt x="1297" y="743"/>
                  </a:cubicBezTo>
                  <a:cubicBezTo>
                    <a:pt x="1321" y="731"/>
                    <a:pt x="1344" y="718"/>
                    <a:pt x="1367" y="704"/>
                  </a:cubicBezTo>
                  <a:cubicBezTo>
                    <a:pt x="1389" y="689"/>
                    <a:pt x="1411" y="673"/>
                    <a:pt x="1429" y="654"/>
                  </a:cubicBezTo>
                  <a:cubicBezTo>
                    <a:pt x="1438" y="644"/>
                    <a:pt x="1447" y="634"/>
                    <a:pt x="1453" y="622"/>
                  </a:cubicBezTo>
                  <a:cubicBezTo>
                    <a:pt x="1460" y="611"/>
                    <a:pt x="1465" y="598"/>
                    <a:pt x="1468" y="585"/>
                  </a:cubicBezTo>
                  <a:cubicBezTo>
                    <a:pt x="1473" y="558"/>
                    <a:pt x="1464" y="530"/>
                    <a:pt x="1450" y="508"/>
                  </a:cubicBezTo>
                  <a:cubicBezTo>
                    <a:pt x="1435" y="486"/>
                    <a:pt x="1415" y="469"/>
                    <a:pt x="1394" y="454"/>
                  </a:cubicBezTo>
                  <a:cubicBezTo>
                    <a:pt x="1372" y="439"/>
                    <a:pt x="1349" y="427"/>
                    <a:pt x="1326" y="416"/>
                  </a:cubicBezTo>
                  <a:cubicBezTo>
                    <a:pt x="1279" y="395"/>
                    <a:pt x="1230" y="379"/>
                    <a:pt x="1182" y="365"/>
                  </a:cubicBezTo>
                  <a:cubicBezTo>
                    <a:pt x="1157" y="358"/>
                    <a:pt x="1133" y="352"/>
                    <a:pt x="1109" y="346"/>
                  </a:cubicBezTo>
                  <a:cubicBezTo>
                    <a:pt x="1084" y="340"/>
                    <a:pt x="1060" y="336"/>
                    <a:pt x="1036" y="330"/>
                  </a:cubicBezTo>
                  <a:cubicBezTo>
                    <a:pt x="988" y="318"/>
                    <a:pt x="941" y="305"/>
                    <a:pt x="896" y="288"/>
                  </a:cubicBezTo>
                  <a:cubicBezTo>
                    <a:pt x="874" y="279"/>
                    <a:pt x="852" y="270"/>
                    <a:pt x="831" y="258"/>
                  </a:cubicBezTo>
                  <a:cubicBezTo>
                    <a:pt x="821" y="252"/>
                    <a:pt x="811" y="245"/>
                    <a:pt x="803" y="237"/>
                  </a:cubicBezTo>
                  <a:cubicBezTo>
                    <a:pt x="794" y="229"/>
                    <a:pt x="787" y="219"/>
                    <a:pt x="789" y="208"/>
                  </a:cubicBezTo>
                  <a:cubicBezTo>
                    <a:pt x="789" y="202"/>
                    <a:pt x="792" y="197"/>
                    <a:pt x="795" y="193"/>
                  </a:cubicBezTo>
                  <a:cubicBezTo>
                    <a:pt x="799" y="188"/>
                    <a:pt x="803" y="184"/>
                    <a:pt x="807" y="180"/>
                  </a:cubicBezTo>
                  <a:cubicBezTo>
                    <a:pt x="816" y="173"/>
                    <a:pt x="826" y="167"/>
                    <a:pt x="837" y="162"/>
                  </a:cubicBezTo>
                  <a:cubicBezTo>
                    <a:pt x="857" y="152"/>
                    <a:pt x="879" y="145"/>
                    <a:pt x="901" y="138"/>
                  </a:cubicBezTo>
                  <a:cubicBezTo>
                    <a:pt x="945" y="126"/>
                    <a:pt x="989" y="117"/>
                    <a:pt x="1032" y="109"/>
                  </a:cubicBezTo>
                  <a:cubicBezTo>
                    <a:pt x="1054" y="105"/>
                    <a:pt x="1076" y="101"/>
                    <a:pt x="1097" y="98"/>
                  </a:cubicBezTo>
                  <a:cubicBezTo>
                    <a:pt x="1119" y="95"/>
                    <a:pt x="1140" y="92"/>
                    <a:pt x="1161" y="89"/>
                  </a:cubicBezTo>
                  <a:cubicBezTo>
                    <a:pt x="1172" y="88"/>
                    <a:pt x="1182" y="86"/>
                    <a:pt x="1193" y="85"/>
                  </a:cubicBezTo>
                  <a:cubicBezTo>
                    <a:pt x="1203" y="84"/>
                    <a:pt x="1214" y="82"/>
                    <a:pt x="1224" y="81"/>
                  </a:cubicBezTo>
                  <a:cubicBezTo>
                    <a:pt x="1245" y="79"/>
                    <a:pt x="1266" y="76"/>
                    <a:pt x="1286" y="74"/>
                  </a:cubicBezTo>
                  <a:cubicBezTo>
                    <a:pt x="1449" y="56"/>
                    <a:pt x="1599" y="45"/>
                    <a:pt x="1733" y="37"/>
                  </a:cubicBezTo>
                  <a:cubicBezTo>
                    <a:pt x="1866" y="29"/>
                    <a:pt x="1982" y="24"/>
                    <a:pt x="2078" y="19"/>
                  </a:cubicBezTo>
                  <a:cubicBezTo>
                    <a:pt x="2269" y="10"/>
                    <a:pt x="2532" y="0"/>
                    <a:pt x="2532" y="0"/>
                  </a:cubicBezTo>
                  <a:cubicBezTo>
                    <a:pt x="2532" y="0"/>
                    <a:pt x="2269" y="10"/>
                    <a:pt x="2078" y="19"/>
                  </a:cubicBezTo>
                  <a:cubicBezTo>
                    <a:pt x="1982" y="23"/>
                    <a:pt x="1866" y="28"/>
                    <a:pt x="1732" y="35"/>
                  </a:cubicBezTo>
                  <a:cubicBezTo>
                    <a:pt x="1599" y="43"/>
                    <a:pt x="1449" y="54"/>
                    <a:pt x="1286" y="72"/>
                  </a:cubicBezTo>
                  <a:cubicBezTo>
                    <a:pt x="1265" y="74"/>
                    <a:pt x="1245" y="76"/>
                    <a:pt x="1224" y="79"/>
                  </a:cubicBezTo>
                  <a:cubicBezTo>
                    <a:pt x="1214" y="80"/>
                    <a:pt x="1203" y="81"/>
                    <a:pt x="1193" y="83"/>
                  </a:cubicBezTo>
                  <a:cubicBezTo>
                    <a:pt x="1182" y="84"/>
                    <a:pt x="1172" y="85"/>
                    <a:pt x="1161" y="87"/>
                  </a:cubicBezTo>
                  <a:cubicBezTo>
                    <a:pt x="1140" y="90"/>
                    <a:pt x="1118" y="92"/>
                    <a:pt x="1097" y="96"/>
                  </a:cubicBezTo>
                  <a:cubicBezTo>
                    <a:pt x="1075" y="99"/>
                    <a:pt x="1054" y="102"/>
                    <a:pt x="1032" y="106"/>
                  </a:cubicBezTo>
                  <a:cubicBezTo>
                    <a:pt x="988" y="114"/>
                    <a:pt x="944" y="123"/>
                    <a:pt x="900" y="136"/>
                  </a:cubicBezTo>
                  <a:cubicBezTo>
                    <a:pt x="878" y="142"/>
                    <a:pt x="856" y="149"/>
                    <a:pt x="835" y="160"/>
                  </a:cubicBezTo>
                  <a:cubicBezTo>
                    <a:pt x="825" y="165"/>
                    <a:pt x="814" y="170"/>
                    <a:pt x="805" y="178"/>
                  </a:cubicBezTo>
                  <a:cubicBezTo>
                    <a:pt x="800" y="182"/>
                    <a:pt x="796" y="186"/>
                    <a:pt x="793" y="191"/>
                  </a:cubicBezTo>
                  <a:cubicBezTo>
                    <a:pt x="789" y="195"/>
                    <a:pt x="786" y="201"/>
                    <a:pt x="785" y="207"/>
                  </a:cubicBezTo>
                  <a:cubicBezTo>
                    <a:pt x="785" y="210"/>
                    <a:pt x="785" y="214"/>
                    <a:pt x="786" y="217"/>
                  </a:cubicBezTo>
                  <a:cubicBezTo>
                    <a:pt x="786" y="220"/>
                    <a:pt x="788" y="223"/>
                    <a:pt x="789" y="225"/>
                  </a:cubicBezTo>
                  <a:cubicBezTo>
                    <a:pt x="792" y="231"/>
                    <a:pt x="796" y="236"/>
                    <a:pt x="800" y="240"/>
                  </a:cubicBezTo>
                  <a:cubicBezTo>
                    <a:pt x="809" y="248"/>
                    <a:pt x="819" y="255"/>
                    <a:pt x="829" y="261"/>
                  </a:cubicBezTo>
                  <a:cubicBezTo>
                    <a:pt x="850" y="273"/>
                    <a:pt x="872" y="282"/>
                    <a:pt x="895" y="291"/>
                  </a:cubicBezTo>
                  <a:cubicBezTo>
                    <a:pt x="940" y="308"/>
                    <a:pt x="987" y="322"/>
                    <a:pt x="1035" y="334"/>
                  </a:cubicBezTo>
                  <a:cubicBezTo>
                    <a:pt x="1059" y="339"/>
                    <a:pt x="1084" y="344"/>
                    <a:pt x="1108" y="350"/>
                  </a:cubicBezTo>
                  <a:cubicBezTo>
                    <a:pt x="1132" y="356"/>
                    <a:pt x="1156" y="362"/>
                    <a:pt x="1181" y="369"/>
                  </a:cubicBezTo>
                  <a:cubicBezTo>
                    <a:pt x="1229" y="383"/>
                    <a:pt x="1277" y="399"/>
                    <a:pt x="1324" y="420"/>
                  </a:cubicBezTo>
                  <a:cubicBezTo>
                    <a:pt x="1347" y="431"/>
                    <a:pt x="1370" y="443"/>
                    <a:pt x="1391" y="458"/>
                  </a:cubicBezTo>
                  <a:cubicBezTo>
                    <a:pt x="1412" y="472"/>
                    <a:pt x="1432" y="490"/>
                    <a:pt x="1446" y="511"/>
                  </a:cubicBezTo>
                  <a:cubicBezTo>
                    <a:pt x="1453" y="522"/>
                    <a:pt x="1458" y="533"/>
                    <a:pt x="1461" y="546"/>
                  </a:cubicBezTo>
                  <a:cubicBezTo>
                    <a:pt x="1463" y="552"/>
                    <a:pt x="1464" y="558"/>
                    <a:pt x="1464" y="565"/>
                  </a:cubicBezTo>
                  <a:cubicBezTo>
                    <a:pt x="1464" y="571"/>
                    <a:pt x="1464" y="578"/>
                    <a:pt x="1463" y="584"/>
                  </a:cubicBezTo>
                  <a:cubicBezTo>
                    <a:pt x="1461" y="596"/>
                    <a:pt x="1456" y="608"/>
                    <a:pt x="1449" y="620"/>
                  </a:cubicBezTo>
                  <a:cubicBezTo>
                    <a:pt x="1442" y="631"/>
                    <a:pt x="1434" y="641"/>
                    <a:pt x="1425" y="650"/>
                  </a:cubicBezTo>
                  <a:cubicBezTo>
                    <a:pt x="1407" y="669"/>
                    <a:pt x="1386" y="685"/>
                    <a:pt x="1364" y="699"/>
                  </a:cubicBezTo>
                  <a:cubicBezTo>
                    <a:pt x="1342" y="714"/>
                    <a:pt x="1318" y="726"/>
                    <a:pt x="1294" y="738"/>
                  </a:cubicBezTo>
                  <a:cubicBezTo>
                    <a:pt x="1247" y="762"/>
                    <a:pt x="1197" y="781"/>
                    <a:pt x="1146" y="799"/>
                  </a:cubicBezTo>
                  <a:cubicBezTo>
                    <a:pt x="1120" y="808"/>
                    <a:pt x="1095" y="816"/>
                    <a:pt x="1069" y="824"/>
                  </a:cubicBezTo>
                  <a:cubicBezTo>
                    <a:pt x="1043" y="832"/>
                    <a:pt x="1017" y="840"/>
                    <a:pt x="992" y="849"/>
                  </a:cubicBezTo>
                  <a:cubicBezTo>
                    <a:pt x="940" y="865"/>
                    <a:pt x="888" y="881"/>
                    <a:pt x="836" y="898"/>
                  </a:cubicBezTo>
                  <a:cubicBezTo>
                    <a:pt x="732" y="931"/>
                    <a:pt x="628" y="964"/>
                    <a:pt x="523" y="996"/>
                  </a:cubicBezTo>
                  <a:cubicBezTo>
                    <a:pt x="418" y="1028"/>
                    <a:pt x="313" y="1058"/>
                    <a:pt x="207" y="1084"/>
                  </a:cubicBezTo>
                  <a:cubicBezTo>
                    <a:pt x="181" y="1091"/>
                    <a:pt x="155" y="1098"/>
                    <a:pt x="128" y="1104"/>
                  </a:cubicBezTo>
                  <a:cubicBezTo>
                    <a:pt x="102" y="1110"/>
                    <a:pt x="75" y="1116"/>
                    <a:pt x="49" y="1122"/>
                  </a:cubicBezTo>
                  <a:cubicBezTo>
                    <a:pt x="35" y="1124"/>
                    <a:pt x="22" y="1127"/>
                    <a:pt x="9" y="1130"/>
                  </a:cubicBezTo>
                  <a:cubicBezTo>
                    <a:pt x="6" y="1131"/>
                    <a:pt x="3" y="1131"/>
                    <a:pt x="0" y="1132"/>
                  </a:cubicBezTo>
                  <a:cubicBezTo>
                    <a:pt x="40" y="1132"/>
                    <a:pt x="40" y="1132"/>
                    <a:pt x="40" y="1132"/>
                  </a:cubicBezTo>
                  <a:cubicBezTo>
                    <a:pt x="43" y="1131"/>
                    <a:pt x="47" y="1130"/>
                    <a:pt x="50" y="1130"/>
                  </a:cubicBezTo>
                  <a:cubicBezTo>
                    <a:pt x="77" y="1124"/>
                    <a:pt x="103" y="1118"/>
                    <a:pt x="130" y="1112"/>
                  </a:cubicBezTo>
                  <a:close/>
                </a:path>
              </a:pathLst>
            </a:custGeom>
            <a:solidFill>
              <a:srgbClr val="FFFFFF"/>
            </a:solidFill>
            <a:ln>
              <a:noFill/>
            </a:ln>
          </p:spPr>
          <p:txBody>
            <a:bodyPr lIns="68580" tIns="34290" rIns="68580" bIns="34290"/>
            <a:lstStyle/>
            <a:p>
              <a:pPr>
                <a:defRPr/>
              </a:pPr>
              <a:endParaRPr lang="ru-RU" sz="1350"/>
            </a:p>
          </p:txBody>
        </p:sp>
        <p:sp>
          <p:nvSpPr>
            <p:cNvPr id="11" name="Freeform 12">
              <a:extLst>
                <a:ext uri="{FF2B5EF4-FFF2-40B4-BE49-F238E27FC236}">
                  <a16:creationId xmlns:a16="http://schemas.microsoft.com/office/drawing/2014/main" id="{4BA14A57-7BAC-4772-9CF1-51E8B84EA7A0}"/>
                </a:ext>
              </a:extLst>
            </p:cNvPr>
            <p:cNvSpPr>
              <a:spLocks/>
            </p:cNvSpPr>
            <p:nvPr/>
          </p:nvSpPr>
          <p:spPr bwMode="auto">
            <a:xfrm>
              <a:off x="6978650" y="2711450"/>
              <a:ext cx="5226050" cy="4146550"/>
            </a:xfrm>
            <a:custGeom>
              <a:avLst/>
              <a:gdLst>
                <a:gd name="T0" fmla="*/ 535 w 1373"/>
                <a:gd name="T1" fmla="*/ 53 h 1089"/>
                <a:gd name="T2" fmla="*/ 257 w 1373"/>
                <a:gd name="T3" fmla="*/ 78 h 1089"/>
                <a:gd name="T4" fmla="*/ 91 w 1373"/>
                <a:gd name="T5" fmla="*/ 99 h 1089"/>
                <a:gd name="T6" fmla="*/ 10 w 1373"/>
                <a:gd name="T7" fmla="*/ 122 h 1089"/>
                <a:gd name="T8" fmla="*/ 2 w 1373"/>
                <a:gd name="T9" fmla="*/ 131 h 1089"/>
                <a:gd name="T10" fmla="*/ 4 w 1373"/>
                <a:gd name="T11" fmla="*/ 149 h 1089"/>
                <a:gd name="T12" fmla="*/ 27 w 1373"/>
                <a:gd name="T13" fmla="*/ 166 h 1089"/>
                <a:gd name="T14" fmla="*/ 107 w 1373"/>
                <a:gd name="T15" fmla="*/ 190 h 1089"/>
                <a:gd name="T16" fmla="*/ 325 w 1373"/>
                <a:gd name="T17" fmla="*/ 239 h 1089"/>
                <a:gd name="T18" fmla="*/ 538 w 1373"/>
                <a:gd name="T19" fmla="*/ 304 h 1089"/>
                <a:gd name="T20" fmla="*/ 641 w 1373"/>
                <a:gd name="T21" fmla="*/ 348 h 1089"/>
                <a:gd name="T22" fmla="*/ 824 w 1373"/>
                <a:gd name="T23" fmla="*/ 472 h 1089"/>
                <a:gd name="T24" fmla="*/ 897 w 1373"/>
                <a:gd name="T25" fmla="*/ 669 h 1089"/>
                <a:gd name="T26" fmla="*/ 778 w 1373"/>
                <a:gd name="T27" fmla="*/ 852 h 1089"/>
                <a:gd name="T28" fmla="*/ 511 w 1373"/>
                <a:gd name="T29" fmla="*/ 1052 h 1089"/>
                <a:gd name="T30" fmla="*/ 465 w 1373"/>
                <a:gd name="T31" fmla="*/ 1089 h 1089"/>
                <a:gd name="T32" fmla="*/ 699 w 1373"/>
                <a:gd name="T33" fmla="*/ 931 h 1089"/>
                <a:gd name="T34" fmla="*/ 856 w 1373"/>
                <a:gd name="T35" fmla="*/ 772 h 1089"/>
                <a:gd name="T36" fmla="*/ 907 w 1373"/>
                <a:gd name="T37" fmla="*/ 614 h 1089"/>
                <a:gd name="T38" fmla="*/ 828 w 1373"/>
                <a:gd name="T39" fmla="*/ 468 h 1089"/>
                <a:gd name="T40" fmla="*/ 643 w 1373"/>
                <a:gd name="T41" fmla="*/ 343 h 1089"/>
                <a:gd name="T42" fmla="*/ 540 w 1373"/>
                <a:gd name="T43" fmla="*/ 300 h 1089"/>
                <a:gd name="T44" fmla="*/ 326 w 1373"/>
                <a:gd name="T45" fmla="*/ 235 h 1089"/>
                <a:gd name="T46" fmla="*/ 108 w 1373"/>
                <a:gd name="T47" fmla="*/ 187 h 1089"/>
                <a:gd name="T48" fmla="*/ 28 w 1373"/>
                <a:gd name="T49" fmla="*/ 163 h 1089"/>
                <a:gd name="T50" fmla="*/ 5 w 1373"/>
                <a:gd name="T51" fmla="*/ 135 h 1089"/>
                <a:gd name="T52" fmla="*/ 7 w 1373"/>
                <a:gd name="T53" fmla="*/ 129 h 1089"/>
                <a:gd name="T54" fmla="*/ 37 w 1373"/>
                <a:gd name="T55" fmla="*/ 114 h 1089"/>
                <a:gd name="T56" fmla="*/ 202 w 1373"/>
                <a:gd name="T57" fmla="*/ 87 h 1089"/>
                <a:gd name="T58" fmla="*/ 312 w 1373"/>
                <a:gd name="T59" fmla="*/ 74 h 1089"/>
                <a:gd name="T60" fmla="*/ 757 w 1373"/>
                <a:gd name="T61" fmla="*/ 38 h 1089"/>
                <a:gd name="T62" fmla="*/ 1373 w 1373"/>
                <a:gd name="T63" fmla="*/ 0 h 1089"/>
                <a:gd name="T64" fmla="*/ 757 w 1373"/>
                <a:gd name="T65" fmla="*/ 36 h 1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73" h="1089">
                  <a:moveTo>
                    <a:pt x="757" y="36"/>
                  </a:moveTo>
                  <a:cubicBezTo>
                    <a:pt x="683" y="42"/>
                    <a:pt x="609" y="47"/>
                    <a:pt x="535" y="53"/>
                  </a:cubicBezTo>
                  <a:cubicBezTo>
                    <a:pt x="460" y="59"/>
                    <a:pt x="386" y="65"/>
                    <a:pt x="312" y="72"/>
                  </a:cubicBezTo>
                  <a:cubicBezTo>
                    <a:pt x="294" y="74"/>
                    <a:pt x="275" y="76"/>
                    <a:pt x="257" y="78"/>
                  </a:cubicBezTo>
                  <a:cubicBezTo>
                    <a:pt x="201" y="84"/>
                    <a:pt x="201" y="84"/>
                    <a:pt x="201" y="84"/>
                  </a:cubicBezTo>
                  <a:cubicBezTo>
                    <a:pt x="164" y="88"/>
                    <a:pt x="127" y="93"/>
                    <a:pt x="91" y="99"/>
                  </a:cubicBezTo>
                  <a:cubicBezTo>
                    <a:pt x="72" y="103"/>
                    <a:pt x="54" y="106"/>
                    <a:pt x="36" y="111"/>
                  </a:cubicBezTo>
                  <a:cubicBezTo>
                    <a:pt x="27" y="114"/>
                    <a:pt x="18" y="117"/>
                    <a:pt x="10" y="122"/>
                  </a:cubicBezTo>
                  <a:cubicBezTo>
                    <a:pt x="8" y="124"/>
                    <a:pt x="6" y="125"/>
                    <a:pt x="4" y="127"/>
                  </a:cubicBezTo>
                  <a:cubicBezTo>
                    <a:pt x="3" y="128"/>
                    <a:pt x="3" y="129"/>
                    <a:pt x="2" y="131"/>
                  </a:cubicBezTo>
                  <a:cubicBezTo>
                    <a:pt x="2" y="132"/>
                    <a:pt x="2" y="133"/>
                    <a:pt x="1" y="134"/>
                  </a:cubicBezTo>
                  <a:cubicBezTo>
                    <a:pt x="0" y="139"/>
                    <a:pt x="2" y="145"/>
                    <a:pt x="4" y="149"/>
                  </a:cubicBezTo>
                  <a:cubicBezTo>
                    <a:pt x="7" y="153"/>
                    <a:pt x="11" y="156"/>
                    <a:pt x="15" y="159"/>
                  </a:cubicBezTo>
                  <a:cubicBezTo>
                    <a:pt x="18" y="162"/>
                    <a:pt x="23" y="164"/>
                    <a:pt x="27" y="166"/>
                  </a:cubicBezTo>
                  <a:cubicBezTo>
                    <a:pt x="35" y="170"/>
                    <a:pt x="44" y="174"/>
                    <a:pt x="53" y="176"/>
                  </a:cubicBezTo>
                  <a:cubicBezTo>
                    <a:pt x="71" y="182"/>
                    <a:pt x="89" y="186"/>
                    <a:pt x="107" y="190"/>
                  </a:cubicBezTo>
                  <a:cubicBezTo>
                    <a:pt x="144" y="198"/>
                    <a:pt x="180" y="205"/>
                    <a:pt x="217" y="213"/>
                  </a:cubicBezTo>
                  <a:cubicBezTo>
                    <a:pt x="253" y="221"/>
                    <a:pt x="289" y="230"/>
                    <a:pt x="325" y="239"/>
                  </a:cubicBezTo>
                  <a:cubicBezTo>
                    <a:pt x="361" y="249"/>
                    <a:pt x="397" y="259"/>
                    <a:pt x="432" y="269"/>
                  </a:cubicBezTo>
                  <a:cubicBezTo>
                    <a:pt x="468" y="280"/>
                    <a:pt x="503" y="291"/>
                    <a:pt x="538" y="304"/>
                  </a:cubicBezTo>
                  <a:cubicBezTo>
                    <a:pt x="556" y="311"/>
                    <a:pt x="573" y="317"/>
                    <a:pt x="590" y="324"/>
                  </a:cubicBezTo>
                  <a:cubicBezTo>
                    <a:pt x="607" y="332"/>
                    <a:pt x="624" y="339"/>
                    <a:pt x="641" y="348"/>
                  </a:cubicBezTo>
                  <a:cubicBezTo>
                    <a:pt x="674" y="364"/>
                    <a:pt x="706" y="383"/>
                    <a:pt x="737" y="404"/>
                  </a:cubicBezTo>
                  <a:cubicBezTo>
                    <a:pt x="767" y="425"/>
                    <a:pt x="797" y="447"/>
                    <a:pt x="824" y="472"/>
                  </a:cubicBezTo>
                  <a:cubicBezTo>
                    <a:pt x="851" y="498"/>
                    <a:pt x="874" y="527"/>
                    <a:pt x="887" y="562"/>
                  </a:cubicBezTo>
                  <a:cubicBezTo>
                    <a:pt x="901" y="596"/>
                    <a:pt x="906" y="633"/>
                    <a:pt x="897" y="669"/>
                  </a:cubicBezTo>
                  <a:cubicBezTo>
                    <a:pt x="889" y="705"/>
                    <a:pt x="871" y="738"/>
                    <a:pt x="850" y="768"/>
                  </a:cubicBezTo>
                  <a:cubicBezTo>
                    <a:pt x="829" y="798"/>
                    <a:pt x="804" y="826"/>
                    <a:pt x="778" y="852"/>
                  </a:cubicBezTo>
                  <a:cubicBezTo>
                    <a:pt x="751" y="878"/>
                    <a:pt x="723" y="902"/>
                    <a:pt x="694" y="925"/>
                  </a:cubicBezTo>
                  <a:cubicBezTo>
                    <a:pt x="636" y="972"/>
                    <a:pt x="574" y="1013"/>
                    <a:pt x="511" y="1052"/>
                  </a:cubicBezTo>
                  <a:cubicBezTo>
                    <a:pt x="490" y="1065"/>
                    <a:pt x="470" y="1077"/>
                    <a:pt x="449" y="1089"/>
                  </a:cubicBezTo>
                  <a:cubicBezTo>
                    <a:pt x="465" y="1089"/>
                    <a:pt x="465" y="1089"/>
                    <a:pt x="465" y="1089"/>
                  </a:cubicBezTo>
                  <a:cubicBezTo>
                    <a:pt x="482" y="1079"/>
                    <a:pt x="499" y="1069"/>
                    <a:pt x="515" y="1059"/>
                  </a:cubicBezTo>
                  <a:cubicBezTo>
                    <a:pt x="579" y="1020"/>
                    <a:pt x="641" y="978"/>
                    <a:pt x="699" y="931"/>
                  </a:cubicBezTo>
                  <a:cubicBezTo>
                    <a:pt x="728" y="908"/>
                    <a:pt x="756" y="883"/>
                    <a:pt x="783" y="857"/>
                  </a:cubicBezTo>
                  <a:cubicBezTo>
                    <a:pt x="809" y="831"/>
                    <a:pt x="834" y="803"/>
                    <a:pt x="856" y="772"/>
                  </a:cubicBezTo>
                  <a:cubicBezTo>
                    <a:pt x="877" y="741"/>
                    <a:pt x="895" y="708"/>
                    <a:pt x="904" y="670"/>
                  </a:cubicBezTo>
                  <a:cubicBezTo>
                    <a:pt x="908" y="652"/>
                    <a:pt x="909" y="633"/>
                    <a:pt x="907" y="614"/>
                  </a:cubicBezTo>
                  <a:cubicBezTo>
                    <a:pt x="905" y="595"/>
                    <a:pt x="900" y="577"/>
                    <a:pt x="893" y="559"/>
                  </a:cubicBezTo>
                  <a:cubicBezTo>
                    <a:pt x="879" y="524"/>
                    <a:pt x="855" y="494"/>
                    <a:pt x="828" y="468"/>
                  </a:cubicBezTo>
                  <a:cubicBezTo>
                    <a:pt x="801" y="442"/>
                    <a:pt x="771" y="420"/>
                    <a:pt x="740" y="399"/>
                  </a:cubicBezTo>
                  <a:cubicBezTo>
                    <a:pt x="709" y="378"/>
                    <a:pt x="676" y="359"/>
                    <a:pt x="643" y="343"/>
                  </a:cubicBezTo>
                  <a:cubicBezTo>
                    <a:pt x="626" y="335"/>
                    <a:pt x="609" y="327"/>
                    <a:pt x="592" y="320"/>
                  </a:cubicBezTo>
                  <a:cubicBezTo>
                    <a:pt x="575" y="313"/>
                    <a:pt x="557" y="306"/>
                    <a:pt x="540" y="300"/>
                  </a:cubicBezTo>
                  <a:cubicBezTo>
                    <a:pt x="505" y="287"/>
                    <a:pt x="469" y="276"/>
                    <a:pt x="434" y="265"/>
                  </a:cubicBezTo>
                  <a:cubicBezTo>
                    <a:pt x="398" y="254"/>
                    <a:pt x="362" y="244"/>
                    <a:pt x="326" y="235"/>
                  </a:cubicBezTo>
                  <a:cubicBezTo>
                    <a:pt x="290" y="225"/>
                    <a:pt x="254" y="217"/>
                    <a:pt x="217" y="209"/>
                  </a:cubicBezTo>
                  <a:cubicBezTo>
                    <a:pt x="181" y="201"/>
                    <a:pt x="144" y="195"/>
                    <a:pt x="108" y="187"/>
                  </a:cubicBezTo>
                  <a:cubicBezTo>
                    <a:pt x="90" y="183"/>
                    <a:pt x="72" y="179"/>
                    <a:pt x="54" y="173"/>
                  </a:cubicBezTo>
                  <a:cubicBezTo>
                    <a:pt x="45" y="170"/>
                    <a:pt x="37" y="167"/>
                    <a:pt x="28" y="163"/>
                  </a:cubicBezTo>
                  <a:cubicBezTo>
                    <a:pt x="20" y="159"/>
                    <a:pt x="12" y="154"/>
                    <a:pt x="7" y="147"/>
                  </a:cubicBezTo>
                  <a:cubicBezTo>
                    <a:pt x="5" y="143"/>
                    <a:pt x="4" y="139"/>
                    <a:pt x="5" y="135"/>
                  </a:cubicBezTo>
                  <a:cubicBezTo>
                    <a:pt x="5" y="134"/>
                    <a:pt x="5" y="133"/>
                    <a:pt x="5" y="132"/>
                  </a:cubicBezTo>
                  <a:cubicBezTo>
                    <a:pt x="6" y="131"/>
                    <a:pt x="6" y="130"/>
                    <a:pt x="7" y="129"/>
                  </a:cubicBezTo>
                  <a:cubicBezTo>
                    <a:pt x="8" y="128"/>
                    <a:pt x="10" y="126"/>
                    <a:pt x="12" y="125"/>
                  </a:cubicBezTo>
                  <a:cubicBezTo>
                    <a:pt x="19" y="120"/>
                    <a:pt x="28" y="117"/>
                    <a:pt x="37" y="114"/>
                  </a:cubicBezTo>
                  <a:cubicBezTo>
                    <a:pt x="55" y="109"/>
                    <a:pt x="73" y="106"/>
                    <a:pt x="91" y="102"/>
                  </a:cubicBezTo>
                  <a:cubicBezTo>
                    <a:pt x="128" y="96"/>
                    <a:pt x="165" y="91"/>
                    <a:pt x="202" y="87"/>
                  </a:cubicBezTo>
                  <a:cubicBezTo>
                    <a:pt x="257" y="80"/>
                    <a:pt x="257" y="80"/>
                    <a:pt x="257" y="80"/>
                  </a:cubicBezTo>
                  <a:cubicBezTo>
                    <a:pt x="275" y="78"/>
                    <a:pt x="294" y="76"/>
                    <a:pt x="312" y="74"/>
                  </a:cubicBezTo>
                  <a:cubicBezTo>
                    <a:pt x="386" y="67"/>
                    <a:pt x="461" y="61"/>
                    <a:pt x="535" y="55"/>
                  </a:cubicBezTo>
                  <a:cubicBezTo>
                    <a:pt x="609" y="49"/>
                    <a:pt x="683" y="43"/>
                    <a:pt x="757" y="38"/>
                  </a:cubicBezTo>
                  <a:cubicBezTo>
                    <a:pt x="832" y="32"/>
                    <a:pt x="906" y="27"/>
                    <a:pt x="980" y="21"/>
                  </a:cubicBezTo>
                  <a:cubicBezTo>
                    <a:pt x="1054" y="16"/>
                    <a:pt x="1299" y="4"/>
                    <a:pt x="1373" y="0"/>
                  </a:cubicBezTo>
                  <a:cubicBezTo>
                    <a:pt x="1299" y="4"/>
                    <a:pt x="1054" y="16"/>
                    <a:pt x="980" y="21"/>
                  </a:cubicBezTo>
                  <a:cubicBezTo>
                    <a:pt x="906" y="26"/>
                    <a:pt x="832" y="31"/>
                    <a:pt x="757" y="36"/>
                  </a:cubicBezTo>
                  <a:close/>
                </a:path>
              </a:pathLst>
            </a:custGeom>
            <a:solidFill>
              <a:srgbClr val="FFFFFF"/>
            </a:solidFill>
            <a:ln>
              <a:noFill/>
            </a:ln>
          </p:spPr>
          <p:txBody>
            <a:bodyPr lIns="68580" tIns="34290" rIns="68580" bIns="34290"/>
            <a:lstStyle/>
            <a:p>
              <a:pPr>
                <a:defRPr/>
              </a:pPr>
              <a:endParaRPr lang="ru-RU" sz="1350"/>
            </a:p>
          </p:txBody>
        </p:sp>
        <p:sp>
          <p:nvSpPr>
            <p:cNvPr id="12" name="Freeform 13">
              <a:extLst>
                <a:ext uri="{FF2B5EF4-FFF2-40B4-BE49-F238E27FC236}">
                  <a16:creationId xmlns:a16="http://schemas.microsoft.com/office/drawing/2014/main" id="{CE1B2C7F-C57F-4E2F-9E28-5489013A0FD7}"/>
                </a:ext>
              </a:extLst>
            </p:cNvPr>
            <p:cNvSpPr>
              <a:spLocks/>
            </p:cNvSpPr>
            <p:nvPr/>
          </p:nvSpPr>
          <p:spPr bwMode="auto">
            <a:xfrm>
              <a:off x="11568113" y="2649538"/>
              <a:ext cx="293688" cy="15875"/>
            </a:xfrm>
            <a:custGeom>
              <a:avLst/>
              <a:gdLst>
                <a:gd name="T0" fmla="*/ 70 w 77"/>
                <a:gd name="T1" fmla="*/ 0 h 4"/>
                <a:gd name="T2" fmla="*/ 77 w 77"/>
                <a:gd name="T3" fmla="*/ 2 h 4"/>
                <a:gd name="T4" fmla="*/ 60 w 77"/>
                <a:gd name="T5" fmla="*/ 3 h 4"/>
                <a:gd name="T6" fmla="*/ 43 w 77"/>
                <a:gd name="T7" fmla="*/ 3 h 4"/>
                <a:gd name="T8" fmla="*/ 25 w 77"/>
                <a:gd name="T9" fmla="*/ 4 h 4"/>
                <a:gd name="T10" fmla="*/ 7 w 77"/>
                <a:gd name="T11" fmla="*/ 4 h 4"/>
                <a:gd name="T12" fmla="*/ 0 w 77"/>
                <a:gd name="T13" fmla="*/ 2 h 4"/>
                <a:gd name="T14" fmla="*/ 18 w 77"/>
                <a:gd name="T15" fmla="*/ 2 h 4"/>
                <a:gd name="T16" fmla="*/ 36 w 77"/>
                <a:gd name="T17" fmla="*/ 1 h 4"/>
                <a:gd name="T18" fmla="*/ 53 w 77"/>
                <a:gd name="T19" fmla="*/ 0 h 4"/>
                <a:gd name="T20" fmla="*/ 70 w 77"/>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4">
                  <a:moveTo>
                    <a:pt x="70" y="0"/>
                  </a:moveTo>
                  <a:cubicBezTo>
                    <a:pt x="77" y="2"/>
                    <a:pt x="77" y="2"/>
                    <a:pt x="77" y="2"/>
                  </a:cubicBezTo>
                  <a:cubicBezTo>
                    <a:pt x="71" y="2"/>
                    <a:pt x="66" y="2"/>
                    <a:pt x="60" y="3"/>
                  </a:cubicBezTo>
                  <a:cubicBezTo>
                    <a:pt x="54" y="3"/>
                    <a:pt x="48" y="3"/>
                    <a:pt x="43" y="3"/>
                  </a:cubicBezTo>
                  <a:cubicBezTo>
                    <a:pt x="37" y="3"/>
                    <a:pt x="31" y="4"/>
                    <a:pt x="25" y="4"/>
                  </a:cubicBezTo>
                  <a:cubicBezTo>
                    <a:pt x="19" y="4"/>
                    <a:pt x="13" y="4"/>
                    <a:pt x="7" y="4"/>
                  </a:cubicBezTo>
                  <a:cubicBezTo>
                    <a:pt x="0" y="2"/>
                    <a:pt x="0" y="2"/>
                    <a:pt x="0" y="2"/>
                  </a:cubicBezTo>
                  <a:cubicBezTo>
                    <a:pt x="6" y="2"/>
                    <a:pt x="12" y="2"/>
                    <a:pt x="18" y="2"/>
                  </a:cubicBezTo>
                  <a:cubicBezTo>
                    <a:pt x="24" y="1"/>
                    <a:pt x="30" y="1"/>
                    <a:pt x="36" y="1"/>
                  </a:cubicBezTo>
                  <a:cubicBezTo>
                    <a:pt x="42" y="1"/>
                    <a:pt x="47" y="1"/>
                    <a:pt x="53" y="0"/>
                  </a:cubicBezTo>
                  <a:cubicBezTo>
                    <a:pt x="59" y="0"/>
                    <a:pt x="65" y="0"/>
                    <a:pt x="70" y="0"/>
                  </a:cubicBezTo>
                  <a:close/>
                </a:path>
              </a:pathLst>
            </a:custGeom>
            <a:solidFill>
              <a:srgbClr val="FFFFFF"/>
            </a:solidFill>
            <a:ln>
              <a:noFill/>
            </a:ln>
          </p:spPr>
          <p:txBody>
            <a:bodyPr lIns="68580" tIns="34290" rIns="68580" bIns="34290"/>
            <a:lstStyle/>
            <a:p>
              <a:pPr>
                <a:defRPr/>
              </a:pPr>
              <a:endParaRPr lang="ru-RU" sz="1350"/>
            </a:p>
          </p:txBody>
        </p:sp>
        <p:sp>
          <p:nvSpPr>
            <p:cNvPr id="13" name="Freeform 14">
              <a:extLst>
                <a:ext uri="{FF2B5EF4-FFF2-40B4-BE49-F238E27FC236}">
                  <a16:creationId xmlns:a16="http://schemas.microsoft.com/office/drawing/2014/main" id="{F097A40E-A80E-47D2-AF65-D011B3C0F7B2}"/>
                </a:ext>
              </a:extLst>
            </p:cNvPr>
            <p:cNvSpPr>
              <a:spLocks/>
            </p:cNvSpPr>
            <p:nvPr/>
          </p:nvSpPr>
          <p:spPr bwMode="auto">
            <a:xfrm>
              <a:off x="11028363" y="2668588"/>
              <a:ext cx="296863" cy="19050"/>
            </a:xfrm>
            <a:custGeom>
              <a:avLst/>
              <a:gdLst>
                <a:gd name="T0" fmla="*/ 0 w 78"/>
                <a:gd name="T1" fmla="*/ 3 h 5"/>
                <a:gd name="T2" fmla="*/ 18 w 78"/>
                <a:gd name="T3" fmla="*/ 2 h 5"/>
                <a:gd name="T4" fmla="*/ 36 w 78"/>
                <a:gd name="T5" fmla="*/ 1 h 5"/>
                <a:gd name="T6" fmla="*/ 54 w 78"/>
                <a:gd name="T7" fmla="*/ 1 h 5"/>
                <a:gd name="T8" fmla="*/ 72 w 78"/>
                <a:gd name="T9" fmla="*/ 0 h 5"/>
                <a:gd name="T10" fmla="*/ 78 w 78"/>
                <a:gd name="T11" fmla="*/ 2 h 5"/>
                <a:gd name="T12" fmla="*/ 61 w 78"/>
                <a:gd name="T13" fmla="*/ 3 h 5"/>
                <a:gd name="T14" fmla="*/ 43 w 78"/>
                <a:gd name="T15" fmla="*/ 4 h 5"/>
                <a:gd name="T16" fmla="*/ 25 w 78"/>
                <a:gd name="T17" fmla="*/ 4 h 5"/>
                <a:gd name="T18" fmla="*/ 6 w 78"/>
                <a:gd name="T19" fmla="*/ 5 h 5"/>
                <a:gd name="T20" fmla="*/ 0 w 78"/>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
                  <a:moveTo>
                    <a:pt x="0" y="3"/>
                  </a:moveTo>
                  <a:cubicBezTo>
                    <a:pt x="6" y="3"/>
                    <a:pt x="12" y="2"/>
                    <a:pt x="18" y="2"/>
                  </a:cubicBezTo>
                  <a:cubicBezTo>
                    <a:pt x="24" y="2"/>
                    <a:pt x="30" y="2"/>
                    <a:pt x="36" y="1"/>
                  </a:cubicBezTo>
                  <a:cubicBezTo>
                    <a:pt x="42" y="1"/>
                    <a:pt x="48" y="1"/>
                    <a:pt x="54" y="1"/>
                  </a:cubicBezTo>
                  <a:cubicBezTo>
                    <a:pt x="60" y="0"/>
                    <a:pt x="66" y="0"/>
                    <a:pt x="72" y="0"/>
                  </a:cubicBezTo>
                  <a:cubicBezTo>
                    <a:pt x="78" y="2"/>
                    <a:pt x="78" y="2"/>
                    <a:pt x="78" y="2"/>
                  </a:cubicBezTo>
                  <a:cubicBezTo>
                    <a:pt x="73" y="2"/>
                    <a:pt x="67" y="3"/>
                    <a:pt x="61" y="3"/>
                  </a:cubicBezTo>
                  <a:cubicBezTo>
                    <a:pt x="55" y="3"/>
                    <a:pt x="49" y="3"/>
                    <a:pt x="43" y="4"/>
                  </a:cubicBezTo>
                  <a:cubicBezTo>
                    <a:pt x="37" y="4"/>
                    <a:pt x="31" y="4"/>
                    <a:pt x="25" y="4"/>
                  </a:cubicBezTo>
                  <a:cubicBezTo>
                    <a:pt x="19" y="5"/>
                    <a:pt x="13" y="5"/>
                    <a:pt x="6" y="5"/>
                  </a:cubicBezTo>
                  <a:lnTo>
                    <a:pt x="0" y="3"/>
                  </a:lnTo>
                  <a:close/>
                </a:path>
              </a:pathLst>
            </a:custGeom>
            <a:solidFill>
              <a:srgbClr val="FFFFFF"/>
            </a:solidFill>
            <a:ln>
              <a:noFill/>
            </a:ln>
          </p:spPr>
          <p:txBody>
            <a:bodyPr lIns="68580" tIns="34290" rIns="68580" bIns="34290"/>
            <a:lstStyle/>
            <a:p>
              <a:pPr>
                <a:defRPr/>
              </a:pPr>
              <a:endParaRPr lang="ru-RU" sz="1350"/>
            </a:p>
          </p:txBody>
        </p:sp>
        <p:sp>
          <p:nvSpPr>
            <p:cNvPr id="14" name="Freeform 15">
              <a:extLst>
                <a:ext uri="{FF2B5EF4-FFF2-40B4-BE49-F238E27FC236}">
                  <a16:creationId xmlns:a16="http://schemas.microsoft.com/office/drawing/2014/main" id="{2A20FD45-D60F-4B46-9126-E363975A2D52}"/>
                </a:ext>
              </a:extLst>
            </p:cNvPr>
            <p:cNvSpPr>
              <a:spLocks/>
            </p:cNvSpPr>
            <p:nvPr/>
          </p:nvSpPr>
          <p:spPr bwMode="auto">
            <a:xfrm>
              <a:off x="10464800" y="2692400"/>
              <a:ext cx="307975" cy="25400"/>
            </a:xfrm>
            <a:custGeom>
              <a:avLst/>
              <a:gdLst>
                <a:gd name="T0" fmla="*/ 0 w 81"/>
                <a:gd name="T1" fmla="*/ 4 h 7"/>
                <a:gd name="T2" fmla="*/ 19 w 81"/>
                <a:gd name="T3" fmla="*/ 3 h 7"/>
                <a:gd name="T4" fmla="*/ 37 w 81"/>
                <a:gd name="T5" fmla="*/ 2 h 7"/>
                <a:gd name="T6" fmla="*/ 56 w 81"/>
                <a:gd name="T7" fmla="*/ 1 h 7"/>
                <a:gd name="T8" fmla="*/ 75 w 81"/>
                <a:gd name="T9" fmla="*/ 0 h 7"/>
                <a:gd name="T10" fmla="*/ 81 w 81"/>
                <a:gd name="T11" fmla="*/ 3 h 7"/>
                <a:gd name="T12" fmla="*/ 62 w 81"/>
                <a:gd name="T13" fmla="*/ 4 h 7"/>
                <a:gd name="T14" fmla="*/ 44 w 81"/>
                <a:gd name="T15" fmla="*/ 5 h 7"/>
                <a:gd name="T16" fmla="*/ 25 w 81"/>
                <a:gd name="T17" fmla="*/ 6 h 7"/>
                <a:gd name="T18" fmla="*/ 6 w 81"/>
                <a:gd name="T19" fmla="*/ 7 h 7"/>
                <a:gd name="T20" fmla="*/ 0 w 81"/>
                <a:gd name="T2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7">
                  <a:moveTo>
                    <a:pt x="0" y="4"/>
                  </a:moveTo>
                  <a:cubicBezTo>
                    <a:pt x="6" y="4"/>
                    <a:pt x="12" y="4"/>
                    <a:pt x="19" y="3"/>
                  </a:cubicBezTo>
                  <a:cubicBezTo>
                    <a:pt x="25" y="3"/>
                    <a:pt x="31" y="3"/>
                    <a:pt x="37" y="2"/>
                  </a:cubicBezTo>
                  <a:cubicBezTo>
                    <a:pt x="44" y="2"/>
                    <a:pt x="50" y="2"/>
                    <a:pt x="56" y="1"/>
                  </a:cubicBezTo>
                  <a:cubicBezTo>
                    <a:pt x="62" y="1"/>
                    <a:pt x="68" y="1"/>
                    <a:pt x="75" y="0"/>
                  </a:cubicBezTo>
                  <a:cubicBezTo>
                    <a:pt x="81" y="3"/>
                    <a:pt x="81" y="3"/>
                    <a:pt x="81" y="3"/>
                  </a:cubicBezTo>
                  <a:cubicBezTo>
                    <a:pt x="75" y="3"/>
                    <a:pt x="69" y="3"/>
                    <a:pt x="62" y="4"/>
                  </a:cubicBezTo>
                  <a:cubicBezTo>
                    <a:pt x="56" y="4"/>
                    <a:pt x="50" y="4"/>
                    <a:pt x="44" y="5"/>
                  </a:cubicBezTo>
                  <a:cubicBezTo>
                    <a:pt x="37" y="5"/>
                    <a:pt x="31" y="5"/>
                    <a:pt x="25" y="6"/>
                  </a:cubicBezTo>
                  <a:cubicBezTo>
                    <a:pt x="19" y="6"/>
                    <a:pt x="12" y="6"/>
                    <a:pt x="6" y="7"/>
                  </a:cubicBezTo>
                  <a:lnTo>
                    <a:pt x="0" y="4"/>
                  </a:lnTo>
                  <a:close/>
                </a:path>
              </a:pathLst>
            </a:custGeom>
            <a:solidFill>
              <a:srgbClr val="FFFFFF"/>
            </a:solidFill>
            <a:ln>
              <a:noFill/>
            </a:ln>
          </p:spPr>
          <p:txBody>
            <a:bodyPr lIns="68580" tIns="34290" rIns="68580" bIns="34290"/>
            <a:lstStyle/>
            <a:p>
              <a:pPr>
                <a:defRPr/>
              </a:pPr>
              <a:endParaRPr lang="ru-RU" sz="1350"/>
            </a:p>
          </p:txBody>
        </p:sp>
        <p:sp>
          <p:nvSpPr>
            <p:cNvPr id="15" name="Freeform 16">
              <a:extLst>
                <a:ext uri="{FF2B5EF4-FFF2-40B4-BE49-F238E27FC236}">
                  <a16:creationId xmlns:a16="http://schemas.microsoft.com/office/drawing/2014/main" id="{6B074D5A-B248-40A3-9A55-6A6973E9F82B}"/>
                </a:ext>
              </a:extLst>
            </p:cNvPr>
            <p:cNvSpPr>
              <a:spLocks/>
            </p:cNvSpPr>
            <p:nvPr/>
          </p:nvSpPr>
          <p:spPr bwMode="auto">
            <a:xfrm>
              <a:off x="9871075" y="2725738"/>
              <a:ext cx="323850" cy="26988"/>
            </a:xfrm>
            <a:custGeom>
              <a:avLst/>
              <a:gdLst>
                <a:gd name="T0" fmla="*/ 0 w 85"/>
                <a:gd name="T1" fmla="*/ 4 h 7"/>
                <a:gd name="T2" fmla="*/ 20 w 85"/>
                <a:gd name="T3" fmla="*/ 3 h 7"/>
                <a:gd name="T4" fmla="*/ 40 w 85"/>
                <a:gd name="T5" fmla="*/ 2 h 7"/>
                <a:gd name="T6" fmla="*/ 59 w 85"/>
                <a:gd name="T7" fmla="*/ 1 h 7"/>
                <a:gd name="T8" fmla="*/ 79 w 85"/>
                <a:gd name="T9" fmla="*/ 0 h 7"/>
                <a:gd name="T10" fmla="*/ 85 w 85"/>
                <a:gd name="T11" fmla="*/ 2 h 7"/>
                <a:gd name="T12" fmla="*/ 65 w 85"/>
                <a:gd name="T13" fmla="*/ 3 h 7"/>
                <a:gd name="T14" fmla="*/ 46 w 85"/>
                <a:gd name="T15" fmla="*/ 4 h 7"/>
                <a:gd name="T16" fmla="*/ 26 w 85"/>
                <a:gd name="T17" fmla="*/ 6 h 7"/>
                <a:gd name="T18" fmla="*/ 6 w 85"/>
                <a:gd name="T19" fmla="*/ 7 h 7"/>
                <a:gd name="T20" fmla="*/ 0 w 85"/>
                <a:gd name="T21"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7">
                  <a:moveTo>
                    <a:pt x="0" y="4"/>
                  </a:moveTo>
                  <a:cubicBezTo>
                    <a:pt x="7" y="4"/>
                    <a:pt x="13" y="4"/>
                    <a:pt x="20" y="3"/>
                  </a:cubicBezTo>
                  <a:cubicBezTo>
                    <a:pt x="26" y="3"/>
                    <a:pt x="33" y="2"/>
                    <a:pt x="40" y="2"/>
                  </a:cubicBezTo>
                  <a:cubicBezTo>
                    <a:pt x="46" y="2"/>
                    <a:pt x="53" y="1"/>
                    <a:pt x="59" y="1"/>
                  </a:cubicBezTo>
                  <a:cubicBezTo>
                    <a:pt x="66" y="0"/>
                    <a:pt x="72" y="0"/>
                    <a:pt x="79" y="0"/>
                  </a:cubicBezTo>
                  <a:cubicBezTo>
                    <a:pt x="85" y="2"/>
                    <a:pt x="85" y="2"/>
                    <a:pt x="85" y="2"/>
                  </a:cubicBezTo>
                  <a:cubicBezTo>
                    <a:pt x="78" y="2"/>
                    <a:pt x="72" y="3"/>
                    <a:pt x="65" y="3"/>
                  </a:cubicBezTo>
                  <a:cubicBezTo>
                    <a:pt x="59" y="4"/>
                    <a:pt x="52" y="4"/>
                    <a:pt x="46" y="4"/>
                  </a:cubicBezTo>
                  <a:cubicBezTo>
                    <a:pt x="39" y="5"/>
                    <a:pt x="32" y="5"/>
                    <a:pt x="26" y="6"/>
                  </a:cubicBezTo>
                  <a:cubicBezTo>
                    <a:pt x="19" y="6"/>
                    <a:pt x="13" y="7"/>
                    <a:pt x="6" y="7"/>
                  </a:cubicBezTo>
                  <a:lnTo>
                    <a:pt x="0" y="4"/>
                  </a:lnTo>
                  <a:close/>
                </a:path>
              </a:pathLst>
            </a:custGeom>
            <a:solidFill>
              <a:srgbClr val="FFFFFF"/>
            </a:solidFill>
            <a:ln>
              <a:noFill/>
            </a:ln>
          </p:spPr>
          <p:txBody>
            <a:bodyPr lIns="68580" tIns="34290" rIns="68580" bIns="34290"/>
            <a:lstStyle/>
            <a:p>
              <a:pPr>
                <a:defRPr/>
              </a:pPr>
              <a:endParaRPr lang="ru-RU" sz="1350"/>
            </a:p>
          </p:txBody>
        </p:sp>
        <p:sp>
          <p:nvSpPr>
            <p:cNvPr id="16" name="Freeform 17">
              <a:extLst>
                <a:ext uri="{FF2B5EF4-FFF2-40B4-BE49-F238E27FC236}">
                  <a16:creationId xmlns:a16="http://schemas.microsoft.com/office/drawing/2014/main" id="{68B27CDE-FF5F-4D42-9BA3-2F32DEE22AA8}"/>
                </a:ext>
              </a:extLst>
            </p:cNvPr>
            <p:cNvSpPr>
              <a:spLocks/>
            </p:cNvSpPr>
            <p:nvPr/>
          </p:nvSpPr>
          <p:spPr bwMode="auto">
            <a:xfrm>
              <a:off x="9244013" y="2763838"/>
              <a:ext cx="341313" cy="30163"/>
            </a:xfrm>
            <a:custGeom>
              <a:avLst/>
              <a:gdLst>
                <a:gd name="T0" fmla="*/ 0 w 90"/>
                <a:gd name="T1" fmla="*/ 6 h 8"/>
                <a:gd name="T2" fmla="*/ 21 w 90"/>
                <a:gd name="T3" fmla="*/ 4 h 8"/>
                <a:gd name="T4" fmla="*/ 42 w 90"/>
                <a:gd name="T5" fmla="*/ 3 h 8"/>
                <a:gd name="T6" fmla="*/ 63 w 90"/>
                <a:gd name="T7" fmla="*/ 1 h 8"/>
                <a:gd name="T8" fmla="*/ 84 w 90"/>
                <a:gd name="T9" fmla="*/ 0 h 8"/>
                <a:gd name="T10" fmla="*/ 90 w 90"/>
                <a:gd name="T11" fmla="*/ 2 h 8"/>
                <a:gd name="T12" fmla="*/ 69 w 90"/>
                <a:gd name="T13" fmla="*/ 4 h 8"/>
                <a:gd name="T14" fmla="*/ 48 w 90"/>
                <a:gd name="T15" fmla="*/ 5 h 8"/>
                <a:gd name="T16" fmla="*/ 27 w 90"/>
                <a:gd name="T17" fmla="*/ 7 h 8"/>
                <a:gd name="T18" fmla="*/ 6 w 90"/>
                <a:gd name="T19" fmla="*/ 8 h 8"/>
                <a:gd name="T20" fmla="*/ 0 w 90"/>
                <a:gd name="T2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
                  <a:moveTo>
                    <a:pt x="0" y="6"/>
                  </a:moveTo>
                  <a:cubicBezTo>
                    <a:pt x="7" y="5"/>
                    <a:pt x="14" y="5"/>
                    <a:pt x="21" y="4"/>
                  </a:cubicBezTo>
                  <a:cubicBezTo>
                    <a:pt x="28" y="4"/>
                    <a:pt x="35" y="3"/>
                    <a:pt x="42" y="3"/>
                  </a:cubicBezTo>
                  <a:cubicBezTo>
                    <a:pt x="49" y="2"/>
                    <a:pt x="56" y="2"/>
                    <a:pt x="63" y="1"/>
                  </a:cubicBezTo>
                  <a:cubicBezTo>
                    <a:pt x="70" y="1"/>
                    <a:pt x="77" y="0"/>
                    <a:pt x="84" y="0"/>
                  </a:cubicBezTo>
                  <a:cubicBezTo>
                    <a:pt x="90" y="2"/>
                    <a:pt x="90" y="2"/>
                    <a:pt x="90" y="2"/>
                  </a:cubicBezTo>
                  <a:cubicBezTo>
                    <a:pt x="83" y="3"/>
                    <a:pt x="76" y="3"/>
                    <a:pt x="69" y="4"/>
                  </a:cubicBezTo>
                  <a:cubicBezTo>
                    <a:pt x="62" y="4"/>
                    <a:pt x="55" y="5"/>
                    <a:pt x="48" y="5"/>
                  </a:cubicBezTo>
                  <a:cubicBezTo>
                    <a:pt x="41" y="6"/>
                    <a:pt x="34" y="6"/>
                    <a:pt x="27" y="7"/>
                  </a:cubicBezTo>
                  <a:cubicBezTo>
                    <a:pt x="20" y="7"/>
                    <a:pt x="13" y="8"/>
                    <a:pt x="6" y="8"/>
                  </a:cubicBezTo>
                  <a:lnTo>
                    <a:pt x="0" y="6"/>
                  </a:lnTo>
                  <a:close/>
                </a:path>
              </a:pathLst>
            </a:custGeom>
            <a:solidFill>
              <a:srgbClr val="FFFFFF"/>
            </a:solidFill>
            <a:ln>
              <a:noFill/>
            </a:ln>
          </p:spPr>
          <p:txBody>
            <a:bodyPr lIns="68580" tIns="34290" rIns="68580" bIns="34290"/>
            <a:lstStyle/>
            <a:p>
              <a:pPr>
                <a:defRPr/>
              </a:pPr>
              <a:endParaRPr lang="ru-RU" sz="1350"/>
            </a:p>
          </p:txBody>
        </p:sp>
        <p:sp>
          <p:nvSpPr>
            <p:cNvPr id="17" name="Freeform 18">
              <a:extLst>
                <a:ext uri="{FF2B5EF4-FFF2-40B4-BE49-F238E27FC236}">
                  <a16:creationId xmlns:a16="http://schemas.microsoft.com/office/drawing/2014/main" id="{C11180CE-3CF8-418C-B321-3EA85E7C976A}"/>
                </a:ext>
              </a:extLst>
            </p:cNvPr>
            <p:cNvSpPr>
              <a:spLocks/>
            </p:cNvSpPr>
            <p:nvPr/>
          </p:nvSpPr>
          <p:spPr bwMode="auto">
            <a:xfrm>
              <a:off x="8577263" y="2809875"/>
              <a:ext cx="357188" cy="38100"/>
            </a:xfrm>
            <a:custGeom>
              <a:avLst/>
              <a:gdLst>
                <a:gd name="T0" fmla="*/ 0 w 94"/>
                <a:gd name="T1" fmla="*/ 7 h 10"/>
                <a:gd name="T2" fmla="*/ 22 w 94"/>
                <a:gd name="T3" fmla="*/ 5 h 10"/>
                <a:gd name="T4" fmla="*/ 44 w 94"/>
                <a:gd name="T5" fmla="*/ 4 h 10"/>
                <a:gd name="T6" fmla="*/ 66 w 94"/>
                <a:gd name="T7" fmla="*/ 2 h 10"/>
                <a:gd name="T8" fmla="*/ 89 w 94"/>
                <a:gd name="T9" fmla="*/ 0 h 10"/>
                <a:gd name="T10" fmla="*/ 94 w 94"/>
                <a:gd name="T11" fmla="*/ 3 h 10"/>
                <a:gd name="T12" fmla="*/ 72 w 94"/>
                <a:gd name="T13" fmla="*/ 5 h 10"/>
                <a:gd name="T14" fmla="*/ 50 w 94"/>
                <a:gd name="T15" fmla="*/ 6 h 10"/>
                <a:gd name="T16" fmla="*/ 27 w 94"/>
                <a:gd name="T17" fmla="*/ 8 h 10"/>
                <a:gd name="T18" fmla="*/ 5 w 94"/>
                <a:gd name="T19" fmla="*/ 10 h 10"/>
                <a:gd name="T20" fmla="*/ 0 w 94"/>
                <a:gd name="T21" fmla="*/ 7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0">
                  <a:moveTo>
                    <a:pt x="0" y="7"/>
                  </a:moveTo>
                  <a:cubicBezTo>
                    <a:pt x="7" y="7"/>
                    <a:pt x="14" y="6"/>
                    <a:pt x="22" y="5"/>
                  </a:cubicBezTo>
                  <a:cubicBezTo>
                    <a:pt x="29" y="5"/>
                    <a:pt x="37" y="4"/>
                    <a:pt x="44" y="4"/>
                  </a:cubicBezTo>
                  <a:cubicBezTo>
                    <a:pt x="52" y="3"/>
                    <a:pt x="59" y="2"/>
                    <a:pt x="66" y="2"/>
                  </a:cubicBezTo>
                  <a:cubicBezTo>
                    <a:pt x="74" y="1"/>
                    <a:pt x="81" y="1"/>
                    <a:pt x="89" y="0"/>
                  </a:cubicBezTo>
                  <a:cubicBezTo>
                    <a:pt x="94" y="3"/>
                    <a:pt x="94" y="3"/>
                    <a:pt x="94" y="3"/>
                  </a:cubicBezTo>
                  <a:cubicBezTo>
                    <a:pt x="87" y="3"/>
                    <a:pt x="80" y="4"/>
                    <a:pt x="72" y="5"/>
                  </a:cubicBezTo>
                  <a:cubicBezTo>
                    <a:pt x="65" y="5"/>
                    <a:pt x="57" y="6"/>
                    <a:pt x="50" y="6"/>
                  </a:cubicBezTo>
                  <a:cubicBezTo>
                    <a:pt x="42" y="7"/>
                    <a:pt x="35" y="8"/>
                    <a:pt x="27" y="8"/>
                  </a:cubicBezTo>
                  <a:cubicBezTo>
                    <a:pt x="20" y="9"/>
                    <a:pt x="12" y="9"/>
                    <a:pt x="5" y="10"/>
                  </a:cubicBezTo>
                  <a:lnTo>
                    <a:pt x="0" y="7"/>
                  </a:lnTo>
                  <a:close/>
                </a:path>
              </a:pathLst>
            </a:custGeom>
            <a:solidFill>
              <a:srgbClr val="FFFFFF"/>
            </a:solidFill>
            <a:ln>
              <a:noFill/>
            </a:ln>
          </p:spPr>
          <p:txBody>
            <a:bodyPr lIns="68580" tIns="34290" rIns="68580" bIns="34290"/>
            <a:lstStyle/>
            <a:p>
              <a:pPr>
                <a:defRPr/>
              </a:pPr>
              <a:endParaRPr lang="ru-RU" sz="1350"/>
            </a:p>
          </p:txBody>
        </p:sp>
        <p:sp>
          <p:nvSpPr>
            <p:cNvPr id="18" name="Freeform 19">
              <a:extLst>
                <a:ext uri="{FF2B5EF4-FFF2-40B4-BE49-F238E27FC236}">
                  <a16:creationId xmlns:a16="http://schemas.microsoft.com/office/drawing/2014/main" id="{6A95D572-FB5B-4316-B132-BB51671DD681}"/>
                </a:ext>
              </a:extLst>
            </p:cNvPr>
            <p:cNvSpPr>
              <a:spLocks/>
            </p:cNvSpPr>
            <p:nvPr/>
          </p:nvSpPr>
          <p:spPr bwMode="auto">
            <a:xfrm>
              <a:off x="7858125" y="2870200"/>
              <a:ext cx="384175" cy="46038"/>
            </a:xfrm>
            <a:custGeom>
              <a:avLst/>
              <a:gdLst>
                <a:gd name="T0" fmla="*/ 0 w 101"/>
                <a:gd name="T1" fmla="*/ 9 h 12"/>
                <a:gd name="T2" fmla="*/ 24 w 101"/>
                <a:gd name="T3" fmla="*/ 7 h 12"/>
                <a:gd name="T4" fmla="*/ 48 w 101"/>
                <a:gd name="T5" fmla="*/ 4 h 12"/>
                <a:gd name="T6" fmla="*/ 72 w 101"/>
                <a:gd name="T7" fmla="*/ 2 h 12"/>
                <a:gd name="T8" fmla="*/ 96 w 101"/>
                <a:gd name="T9" fmla="*/ 0 h 12"/>
                <a:gd name="T10" fmla="*/ 101 w 101"/>
                <a:gd name="T11" fmla="*/ 2 h 12"/>
                <a:gd name="T12" fmla="*/ 77 w 101"/>
                <a:gd name="T13" fmla="*/ 5 h 12"/>
                <a:gd name="T14" fmla="*/ 53 w 101"/>
                <a:gd name="T15" fmla="*/ 7 h 12"/>
                <a:gd name="T16" fmla="*/ 29 w 101"/>
                <a:gd name="T17" fmla="*/ 10 h 12"/>
                <a:gd name="T18" fmla="*/ 6 w 101"/>
                <a:gd name="T19" fmla="*/ 12 h 12"/>
                <a:gd name="T20" fmla="*/ 0 w 101"/>
                <a:gd name="T2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
                  <a:moveTo>
                    <a:pt x="0" y="9"/>
                  </a:moveTo>
                  <a:cubicBezTo>
                    <a:pt x="8" y="8"/>
                    <a:pt x="16" y="7"/>
                    <a:pt x="24" y="7"/>
                  </a:cubicBezTo>
                  <a:cubicBezTo>
                    <a:pt x="32" y="6"/>
                    <a:pt x="39" y="5"/>
                    <a:pt x="48" y="4"/>
                  </a:cubicBezTo>
                  <a:cubicBezTo>
                    <a:pt x="55" y="3"/>
                    <a:pt x="64" y="3"/>
                    <a:pt x="72" y="2"/>
                  </a:cubicBezTo>
                  <a:cubicBezTo>
                    <a:pt x="80" y="1"/>
                    <a:pt x="88" y="0"/>
                    <a:pt x="96" y="0"/>
                  </a:cubicBezTo>
                  <a:cubicBezTo>
                    <a:pt x="101" y="2"/>
                    <a:pt x="101" y="2"/>
                    <a:pt x="101" y="2"/>
                  </a:cubicBezTo>
                  <a:cubicBezTo>
                    <a:pt x="93" y="3"/>
                    <a:pt x="85" y="4"/>
                    <a:pt x="77" y="5"/>
                  </a:cubicBezTo>
                  <a:cubicBezTo>
                    <a:pt x="69" y="6"/>
                    <a:pt x="61" y="6"/>
                    <a:pt x="53" y="7"/>
                  </a:cubicBezTo>
                  <a:cubicBezTo>
                    <a:pt x="45" y="8"/>
                    <a:pt x="37" y="9"/>
                    <a:pt x="29" y="10"/>
                  </a:cubicBezTo>
                  <a:cubicBezTo>
                    <a:pt x="21" y="10"/>
                    <a:pt x="13" y="11"/>
                    <a:pt x="6" y="12"/>
                  </a:cubicBezTo>
                  <a:lnTo>
                    <a:pt x="0" y="9"/>
                  </a:lnTo>
                  <a:close/>
                </a:path>
              </a:pathLst>
            </a:custGeom>
            <a:solidFill>
              <a:srgbClr val="FFFFFF"/>
            </a:solidFill>
            <a:ln>
              <a:noFill/>
            </a:ln>
          </p:spPr>
          <p:txBody>
            <a:bodyPr lIns="68580" tIns="34290" rIns="68580" bIns="34290"/>
            <a:lstStyle/>
            <a:p>
              <a:pPr>
                <a:defRPr/>
              </a:pPr>
              <a:endParaRPr lang="ru-RU" sz="1350"/>
            </a:p>
          </p:txBody>
        </p:sp>
        <p:sp>
          <p:nvSpPr>
            <p:cNvPr id="19" name="Freeform 20">
              <a:extLst>
                <a:ext uri="{FF2B5EF4-FFF2-40B4-BE49-F238E27FC236}">
                  <a16:creationId xmlns:a16="http://schemas.microsoft.com/office/drawing/2014/main" id="{44275D1E-8128-4755-A4EA-93A9C9A52A38}"/>
                </a:ext>
              </a:extLst>
            </p:cNvPr>
            <p:cNvSpPr>
              <a:spLocks/>
            </p:cNvSpPr>
            <p:nvPr/>
          </p:nvSpPr>
          <p:spPr bwMode="auto">
            <a:xfrm>
              <a:off x="7085013" y="2946400"/>
              <a:ext cx="415925" cy="65088"/>
            </a:xfrm>
            <a:custGeom>
              <a:avLst/>
              <a:gdLst>
                <a:gd name="T0" fmla="*/ 103 w 109"/>
                <a:gd name="T1" fmla="*/ 0 h 17"/>
                <a:gd name="T2" fmla="*/ 109 w 109"/>
                <a:gd name="T3" fmla="*/ 3 h 17"/>
                <a:gd name="T4" fmla="*/ 82 w 109"/>
                <a:gd name="T5" fmla="*/ 7 h 17"/>
                <a:gd name="T6" fmla="*/ 56 w 109"/>
                <a:gd name="T7" fmla="*/ 10 h 17"/>
                <a:gd name="T8" fmla="*/ 31 w 109"/>
                <a:gd name="T9" fmla="*/ 13 h 17"/>
                <a:gd name="T10" fmla="*/ 7 w 109"/>
                <a:gd name="T11" fmla="*/ 17 h 17"/>
                <a:gd name="T12" fmla="*/ 0 w 109"/>
                <a:gd name="T13" fmla="*/ 14 h 17"/>
                <a:gd name="T14" fmla="*/ 25 w 109"/>
                <a:gd name="T15" fmla="*/ 10 h 17"/>
                <a:gd name="T16" fmla="*/ 50 w 109"/>
                <a:gd name="T17" fmla="*/ 7 h 17"/>
                <a:gd name="T18" fmla="*/ 76 w 109"/>
                <a:gd name="T19" fmla="*/ 4 h 17"/>
                <a:gd name="T20" fmla="*/ 103 w 109"/>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
                  <a:moveTo>
                    <a:pt x="103" y="0"/>
                  </a:moveTo>
                  <a:cubicBezTo>
                    <a:pt x="109" y="3"/>
                    <a:pt x="109" y="3"/>
                    <a:pt x="109" y="3"/>
                  </a:cubicBezTo>
                  <a:cubicBezTo>
                    <a:pt x="100" y="4"/>
                    <a:pt x="91" y="6"/>
                    <a:pt x="82" y="7"/>
                  </a:cubicBezTo>
                  <a:cubicBezTo>
                    <a:pt x="74" y="8"/>
                    <a:pt x="65" y="9"/>
                    <a:pt x="56" y="10"/>
                  </a:cubicBezTo>
                  <a:cubicBezTo>
                    <a:pt x="48" y="11"/>
                    <a:pt x="39" y="12"/>
                    <a:pt x="31" y="13"/>
                  </a:cubicBezTo>
                  <a:cubicBezTo>
                    <a:pt x="23" y="15"/>
                    <a:pt x="15" y="16"/>
                    <a:pt x="7" y="17"/>
                  </a:cubicBezTo>
                  <a:cubicBezTo>
                    <a:pt x="0" y="14"/>
                    <a:pt x="0" y="14"/>
                    <a:pt x="0" y="14"/>
                  </a:cubicBezTo>
                  <a:cubicBezTo>
                    <a:pt x="8" y="13"/>
                    <a:pt x="17" y="12"/>
                    <a:pt x="25" y="10"/>
                  </a:cubicBezTo>
                  <a:cubicBezTo>
                    <a:pt x="33" y="9"/>
                    <a:pt x="42" y="8"/>
                    <a:pt x="50" y="7"/>
                  </a:cubicBezTo>
                  <a:cubicBezTo>
                    <a:pt x="59" y="6"/>
                    <a:pt x="68" y="5"/>
                    <a:pt x="76" y="4"/>
                  </a:cubicBezTo>
                  <a:cubicBezTo>
                    <a:pt x="85" y="2"/>
                    <a:pt x="94" y="1"/>
                    <a:pt x="103" y="0"/>
                  </a:cubicBezTo>
                  <a:close/>
                </a:path>
              </a:pathLst>
            </a:custGeom>
            <a:solidFill>
              <a:srgbClr val="FFFFFF"/>
            </a:solidFill>
            <a:ln>
              <a:noFill/>
            </a:ln>
          </p:spPr>
          <p:txBody>
            <a:bodyPr lIns="68580" tIns="34290" rIns="68580" bIns="34290"/>
            <a:lstStyle/>
            <a:p>
              <a:pPr>
                <a:defRPr/>
              </a:pPr>
              <a:endParaRPr lang="ru-RU" sz="1350"/>
            </a:p>
          </p:txBody>
        </p:sp>
        <p:sp>
          <p:nvSpPr>
            <p:cNvPr id="20" name="Freeform 21">
              <a:extLst>
                <a:ext uri="{FF2B5EF4-FFF2-40B4-BE49-F238E27FC236}">
                  <a16:creationId xmlns:a16="http://schemas.microsoft.com/office/drawing/2014/main" id="{CB439F3A-7042-4934-9AC0-6005714792DA}"/>
                </a:ext>
              </a:extLst>
            </p:cNvPr>
            <p:cNvSpPr>
              <a:spLocks/>
            </p:cNvSpPr>
            <p:nvPr/>
          </p:nvSpPr>
          <p:spPr bwMode="auto">
            <a:xfrm>
              <a:off x="6351588" y="3090863"/>
              <a:ext cx="376238" cy="107950"/>
            </a:xfrm>
            <a:custGeom>
              <a:avLst/>
              <a:gdLst>
                <a:gd name="T0" fmla="*/ 99 w 99"/>
                <a:gd name="T1" fmla="*/ 3 h 28"/>
                <a:gd name="T2" fmla="*/ 71 w 99"/>
                <a:gd name="T3" fmla="*/ 9 h 28"/>
                <a:gd name="T4" fmla="*/ 47 w 99"/>
                <a:gd name="T5" fmla="*/ 15 h 28"/>
                <a:gd name="T6" fmla="*/ 28 w 99"/>
                <a:gd name="T7" fmla="*/ 22 h 28"/>
                <a:gd name="T8" fmla="*/ 14 w 99"/>
                <a:gd name="T9" fmla="*/ 28 h 28"/>
                <a:gd name="T10" fmla="*/ 0 w 99"/>
                <a:gd name="T11" fmla="*/ 27 h 28"/>
                <a:gd name="T12" fmla="*/ 15 w 99"/>
                <a:gd name="T13" fmla="*/ 20 h 28"/>
                <a:gd name="T14" fmla="*/ 36 w 99"/>
                <a:gd name="T15" fmla="*/ 13 h 28"/>
                <a:gd name="T16" fmla="*/ 61 w 99"/>
                <a:gd name="T17" fmla="*/ 6 h 28"/>
                <a:gd name="T18" fmla="*/ 91 w 99"/>
                <a:gd name="T19" fmla="*/ 0 h 28"/>
                <a:gd name="T20" fmla="*/ 99 w 99"/>
                <a:gd name="T21"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28">
                  <a:moveTo>
                    <a:pt x="99" y="3"/>
                  </a:moveTo>
                  <a:cubicBezTo>
                    <a:pt x="89" y="5"/>
                    <a:pt x="80" y="7"/>
                    <a:pt x="71" y="9"/>
                  </a:cubicBezTo>
                  <a:cubicBezTo>
                    <a:pt x="62" y="11"/>
                    <a:pt x="54" y="13"/>
                    <a:pt x="47" y="15"/>
                  </a:cubicBezTo>
                  <a:cubicBezTo>
                    <a:pt x="40" y="18"/>
                    <a:pt x="33" y="20"/>
                    <a:pt x="28" y="22"/>
                  </a:cubicBezTo>
                  <a:cubicBezTo>
                    <a:pt x="23" y="24"/>
                    <a:pt x="18" y="26"/>
                    <a:pt x="14" y="28"/>
                  </a:cubicBezTo>
                  <a:cubicBezTo>
                    <a:pt x="0" y="27"/>
                    <a:pt x="0" y="27"/>
                    <a:pt x="0" y="27"/>
                  </a:cubicBezTo>
                  <a:cubicBezTo>
                    <a:pt x="4" y="25"/>
                    <a:pt x="9" y="22"/>
                    <a:pt x="15" y="20"/>
                  </a:cubicBezTo>
                  <a:cubicBezTo>
                    <a:pt x="21" y="18"/>
                    <a:pt x="28" y="15"/>
                    <a:pt x="36" y="13"/>
                  </a:cubicBezTo>
                  <a:cubicBezTo>
                    <a:pt x="44" y="11"/>
                    <a:pt x="52" y="9"/>
                    <a:pt x="61" y="6"/>
                  </a:cubicBezTo>
                  <a:cubicBezTo>
                    <a:pt x="70" y="4"/>
                    <a:pt x="80" y="2"/>
                    <a:pt x="91" y="0"/>
                  </a:cubicBezTo>
                  <a:lnTo>
                    <a:pt x="99" y="3"/>
                  </a:lnTo>
                  <a:close/>
                </a:path>
              </a:pathLst>
            </a:custGeom>
            <a:solidFill>
              <a:srgbClr val="FFFFFF"/>
            </a:solidFill>
            <a:ln>
              <a:noFill/>
            </a:ln>
          </p:spPr>
          <p:txBody>
            <a:bodyPr lIns="68580" tIns="34290" rIns="68580" bIns="34290"/>
            <a:lstStyle/>
            <a:p>
              <a:pPr>
                <a:defRPr/>
              </a:pPr>
              <a:endParaRPr lang="ru-RU" sz="1350"/>
            </a:p>
          </p:txBody>
        </p:sp>
        <p:sp>
          <p:nvSpPr>
            <p:cNvPr id="21" name="Freeform 22">
              <a:extLst>
                <a:ext uri="{FF2B5EF4-FFF2-40B4-BE49-F238E27FC236}">
                  <a16:creationId xmlns:a16="http://schemas.microsoft.com/office/drawing/2014/main" id="{26ADC68B-0817-408D-9169-3640224E674F}"/>
                </a:ext>
              </a:extLst>
            </p:cNvPr>
            <p:cNvSpPr>
              <a:spLocks/>
            </p:cNvSpPr>
            <p:nvPr/>
          </p:nvSpPr>
          <p:spPr bwMode="auto">
            <a:xfrm>
              <a:off x="6245225" y="3335338"/>
              <a:ext cx="204788" cy="149225"/>
            </a:xfrm>
            <a:custGeom>
              <a:avLst/>
              <a:gdLst>
                <a:gd name="T0" fmla="*/ 54 w 54"/>
                <a:gd name="T1" fmla="*/ 36 h 39"/>
                <a:gd name="T2" fmla="*/ 39 w 54"/>
                <a:gd name="T3" fmla="*/ 39 h 39"/>
                <a:gd name="T4" fmla="*/ 23 w 54"/>
                <a:gd name="T5" fmla="*/ 30 h 39"/>
                <a:gd name="T6" fmla="*/ 11 w 54"/>
                <a:gd name="T7" fmla="*/ 21 h 39"/>
                <a:gd name="T8" fmla="*/ 3 w 54"/>
                <a:gd name="T9" fmla="*/ 11 h 39"/>
                <a:gd name="T10" fmla="*/ 0 w 54"/>
                <a:gd name="T11" fmla="*/ 1 h 39"/>
                <a:gd name="T12" fmla="*/ 17 w 54"/>
                <a:gd name="T13" fmla="*/ 0 h 39"/>
                <a:gd name="T14" fmla="*/ 20 w 54"/>
                <a:gd name="T15" fmla="*/ 9 h 39"/>
                <a:gd name="T16" fmla="*/ 28 w 54"/>
                <a:gd name="T17" fmla="*/ 18 h 39"/>
                <a:gd name="T18" fmla="*/ 39 w 54"/>
                <a:gd name="T19" fmla="*/ 27 h 39"/>
                <a:gd name="T20" fmla="*/ 54 w 54"/>
                <a:gd name="T21"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9">
                  <a:moveTo>
                    <a:pt x="54" y="36"/>
                  </a:moveTo>
                  <a:cubicBezTo>
                    <a:pt x="39" y="39"/>
                    <a:pt x="39" y="39"/>
                    <a:pt x="39" y="39"/>
                  </a:cubicBezTo>
                  <a:cubicBezTo>
                    <a:pt x="33" y="36"/>
                    <a:pt x="27" y="33"/>
                    <a:pt x="23" y="30"/>
                  </a:cubicBezTo>
                  <a:cubicBezTo>
                    <a:pt x="18" y="27"/>
                    <a:pt x="14" y="24"/>
                    <a:pt x="11" y="21"/>
                  </a:cubicBezTo>
                  <a:cubicBezTo>
                    <a:pt x="8" y="18"/>
                    <a:pt x="5" y="14"/>
                    <a:pt x="3" y="11"/>
                  </a:cubicBezTo>
                  <a:cubicBezTo>
                    <a:pt x="2" y="8"/>
                    <a:pt x="1" y="4"/>
                    <a:pt x="0" y="1"/>
                  </a:cubicBezTo>
                  <a:cubicBezTo>
                    <a:pt x="17" y="0"/>
                    <a:pt x="17" y="0"/>
                    <a:pt x="17" y="0"/>
                  </a:cubicBezTo>
                  <a:cubicBezTo>
                    <a:pt x="18" y="3"/>
                    <a:pt x="19" y="6"/>
                    <a:pt x="20" y="9"/>
                  </a:cubicBezTo>
                  <a:cubicBezTo>
                    <a:pt x="22" y="12"/>
                    <a:pt x="25" y="15"/>
                    <a:pt x="28" y="18"/>
                  </a:cubicBezTo>
                  <a:cubicBezTo>
                    <a:pt x="31" y="21"/>
                    <a:pt x="35" y="24"/>
                    <a:pt x="39" y="27"/>
                  </a:cubicBezTo>
                  <a:cubicBezTo>
                    <a:pt x="44" y="30"/>
                    <a:pt x="49" y="33"/>
                    <a:pt x="54" y="36"/>
                  </a:cubicBezTo>
                  <a:close/>
                </a:path>
              </a:pathLst>
            </a:custGeom>
            <a:solidFill>
              <a:srgbClr val="FFFFFF"/>
            </a:solidFill>
            <a:ln>
              <a:noFill/>
            </a:ln>
          </p:spPr>
          <p:txBody>
            <a:bodyPr lIns="68580" tIns="34290" rIns="68580" bIns="34290"/>
            <a:lstStyle/>
            <a:p>
              <a:pPr>
                <a:defRPr/>
              </a:pPr>
              <a:endParaRPr lang="ru-RU" sz="1350"/>
            </a:p>
          </p:txBody>
        </p:sp>
        <p:sp>
          <p:nvSpPr>
            <p:cNvPr id="22" name="Freeform 23">
              <a:extLst>
                <a:ext uri="{FF2B5EF4-FFF2-40B4-BE49-F238E27FC236}">
                  <a16:creationId xmlns:a16="http://schemas.microsoft.com/office/drawing/2014/main" id="{1585CE54-C44A-4A0F-B065-FFD31F018BC5}"/>
                </a:ext>
              </a:extLst>
            </p:cNvPr>
            <p:cNvSpPr>
              <a:spLocks/>
            </p:cNvSpPr>
            <p:nvPr/>
          </p:nvSpPr>
          <p:spPr bwMode="auto">
            <a:xfrm>
              <a:off x="6743700" y="3590925"/>
              <a:ext cx="482600" cy="125413"/>
            </a:xfrm>
            <a:custGeom>
              <a:avLst/>
              <a:gdLst>
                <a:gd name="T0" fmla="*/ 13 w 127"/>
                <a:gd name="T1" fmla="*/ 0 h 33"/>
                <a:gd name="T2" fmla="*/ 39 w 127"/>
                <a:gd name="T3" fmla="*/ 7 h 33"/>
                <a:gd name="T4" fmla="*/ 67 w 127"/>
                <a:gd name="T5" fmla="*/ 14 h 33"/>
                <a:gd name="T6" fmla="*/ 96 w 127"/>
                <a:gd name="T7" fmla="*/ 21 h 33"/>
                <a:gd name="T8" fmla="*/ 127 w 127"/>
                <a:gd name="T9" fmla="*/ 28 h 33"/>
                <a:gd name="T10" fmla="*/ 115 w 127"/>
                <a:gd name="T11" fmla="*/ 33 h 33"/>
                <a:gd name="T12" fmla="*/ 84 w 127"/>
                <a:gd name="T13" fmla="*/ 26 h 33"/>
                <a:gd name="T14" fmla="*/ 55 w 127"/>
                <a:gd name="T15" fmla="*/ 19 h 33"/>
                <a:gd name="T16" fmla="*/ 26 w 127"/>
                <a:gd name="T17" fmla="*/ 12 h 33"/>
                <a:gd name="T18" fmla="*/ 0 w 127"/>
                <a:gd name="T19" fmla="*/ 4 h 33"/>
                <a:gd name="T20" fmla="*/ 13 w 127"/>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33">
                  <a:moveTo>
                    <a:pt x="13" y="0"/>
                  </a:moveTo>
                  <a:cubicBezTo>
                    <a:pt x="21" y="2"/>
                    <a:pt x="30" y="4"/>
                    <a:pt x="39" y="7"/>
                  </a:cubicBezTo>
                  <a:cubicBezTo>
                    <a:pt x="48" y="9"/>
                    <a:pt x="57" y="11"/>
                    <a:pt x="67" y="14"/>
                  </a:cubicBezTo>
                  <a:cubicBezTo>
                    <a:pt x="77" y="16"/>
                    <a:pt x="86" y="18"/>
                    <a:pt x="96" y="21"/>
                  </a:cubicBezTo>
                  <a:cubicBezTo>
                    <a:pt x="106" y="23"/>
                    <a:pt x="117" y="25"/>
                    <a:pt x="127" y="28"/>
                  </a:cubicBezTo>
                  <a:cubicBezTo>
                    <a:pt x="115" y="33"/>
                    <a:pt x="115" y="33"/>
                    <a:pt x="115" y="33"/>
                  </a:cubicBezTo>
                  <a:cubicBezTo>
                    <a:pt x="105" y="31"/>
                    <a:pt x="94" y="28"/>
                    <a:pt x="84" y="26"/>
                  </a:cubicBezTo>
                  <a:cubicBezTo>
                    <a:pt x="74" y="23"/>
                    <a:pt x="64" y="21"/>
                    <a:pt x="55" y="19"/>
                  </a:cubicBezTo>
                  <a:cubicBezTo>
                    <a:pt x="45" y="16"/>
                    <a:pt x="36" y="14"/>
                    <a:pt x="26" y="12"/>
                  </a:cubicBezTo>
                  <a:cubicBezTo>
                    <a:pt x="17" y="9"/>
                    <a:pt x="8" y="7"/>
                    <a:pt x="0" y="4"/>
                  </a:cubicBezTo>
                  <a:lnTo>
                    <a:pt x="13" y="0"/>
                  </a:lnTo>
                  <a:close/>
                </a:path>
              </a:pathLst>
            </a:custGeom>
            <a:solidFill>
              <a:srgbClr val="FFFFFF"/>
            </a:solidFill>
            <a:ln>
              <a:noFill/>
            </a:ln>
          </p:spPr>
          <p:txBody>
            <a:bodyPr lIns="68580" tIns="34290" rIns="68580" bIns="34290"/>
            <a:lstStyle/>
            <a:p>
              <a:pPr>
                <a:defRPr/>
              </a:pPr>
              <a:endParaRPr lang="ru-RU" sz="1350"/>
            </a:p>
          </p:txBody>
        </p:sp>
        <p:sp>
          <p:nvSpPr>
            <p:cNvPr id="23" name="Freeform 24">
              <a:extLst>
                <a:ext uri="{FF2B5EF4-FFF2-40B4-BE49-F238E27FC236}">
                  <a16:creationId xmlns:a16="http://schemas.microsoft.com/office/drawing/2014/main" id="{5C53FCA9-B7FA-435E-AF9C-7DDA808BD9F1}"/>
                </a:ext>
              </a:extLst>
            </p:cNvPr>
            <p:cNvSpPr>
              <a:spLocks/>
            </p:cNvSpPr>
            <p:nvPr/>
          </p:nvSpPr>
          <p:spPr bwMode="auto">
            <a:xfrm>
              <a:off x="7651750" y="3811588"/>
              <a:ext cx="519113" cy="160338"/>
            </a:xfrm>
            <a:custGeom>
              <a:avLst/>
              <a:gdLst>
                <a:gd name="T0" fmla="*/ 0 w 136"/>
                <a:gd name="T1" fmla="*/ 5 h 42"/>
                <a:gd name="T2" fmla="*/ 12 w 136"/>
                <a:gd name="T3" fmla="*/ 0 h 42"/>
                <a:gd name="T4" fmla="*/ 43 w 136"/>
                <a:gd name="T5" fmla="*/ 8 h 42"/>
                <a:gd name="T6" fmla="*/ 74 w 136"/>
                <a:gd name="T7" fmla="*/ 17 h 42"/>
                <a:gd name="T8" fmla="*/ 105 w 136"/>
                <a:gd name="T9" fmla="*/ 26 h 42"/>
                <a:gd name="T10" fmla="*/ 136 w 136"/>
                <a:gd name="T11" fmla="*/ 37 h 42"/>
                <a:gd name="T12" fmla="*/ 123 w 136"/>
                <a:gd name="T13" fmla="*/ 42 h 42"/>
                <a:gd name="T14" fmla="*/ 92 w 136"/>
                <a:gd name="T15" fmla="*/ 32 h 42"/>
                <a:gd name="T16" fmla="*/ 62 w 136"/>
                <a:gd name="T17" fmla="*/ 22 h 42"/>
                <a:gd name="T18" fmla="*/ 31 w 136"/>
                <a:gd name="T19" fmla="*/ 14 h 42"/>
                <a:gd name="T20" fmla="*/ 0 w 136"/>
                <a:gd name="T21"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42">
                  <a:moveTo>
                    <a:pt x="0" y="5"/>
                  </a:moveTo>
                  <a:cubicBezTo>
                    <a:pt x="12" y="0"/>
                    <a:pt x="12" y="0"/>
                    <a:pt x="12" y="0"/>
                  </a:cubicBezTo>
                  <a:cubicBezTo>
                    <a:pt x="22" y="2"/>
                    <a:pt x="32" y="5"/>
                    <a:pt x="43" y="8"/>
                  </a:cubicBezTo>
                  <a:cubicBezTo>
                    <a:pt x="53" y="11"/>
                    <a:pt x="64" y="14"/>
                    <a:pt x="74" y="17"/>
                  </a:cubicBezTo>
                  <a:cubicBezTo>
                    <a:pt x="84" y="20"/>
                    <a:pt x="95" y="23"/>
                    <a:pt x="105" y="26"/>
                  </a:cubicBezTo>
                  <a:cubicBezTo>
                    <a:pt x="116" y="30"/>
                    <a:pt x="126" y="33"/>
                    <a:pt x="136" y="37"/>
                  </a:cubicBezTo>
                  <a:cubicBezTo>
                    <a:pt x="123" y="42"/>
                    <a:pt x="123" y="42"/>
                    <a:pt x="123" y="42"/>
                  </a:cubicBezTo>
                  <a:cubicBezTo>
                    <a:pt x="113" y="39"/>
                    <a:pt x="103" y="35"/>
                    <a:pt x="92" y="32"/>
                  </a:cubicBezTo>
                  <a:cubicBezTo>
                    <a:pt x="82" y="29"/>
                    <a:pt x="72" y="26"/>
                    <a:pt x="62" y="22"/>
                  </a:cubicBezTo>
                  <a:cubicBezTo>
                    <a:pt x="51" y="19"/>
                    <a:pt x="41" y="17"/>
                    <a:pt x="31" y="14"/>
                  </a:cubicBezTo>
                  <a:cubicBezTo>
                    <a:pt x="20" y="11"/>
                    <a:pt x="10" y="8"/>
                    <a:pt x="0" y="5"/>
                  </a:cubicBezTo>
                  <a:close/>
                </a:path>
              </a:pathLst>
            </a:custGeom>
            <a:solidFill>
              <a:srgbClr val="FFFFFF"/>
            </a:solidFill>
            <a:ln>
              <a:noFill/>
            </a:ln>
          </p:spPr>
          <p:txBody>
            <a:bodyPr lIns="68580" tIns="34290" rIns="68580" bIns="34290"/>
            <a:lstStyle/>
            <a:p>
              <a:pPr>
                <a:defRPr/>
              </a:pPr>
              <a:endParaRPr lang="ru-RU" sz="1350"/>
            </a:p>
          </p:txBody>
        </p:sp>
        <p:sp>
          <p:nvSpPr>
            <p:cNvPr id="24" name="Freeform 25">
              <a:extLst>
                <a:ext uri="{FF2B5EF4-FFF2-40B4-BE49-F238E27FC236}">
                  <a16:creationId xmlns:a16="http://schemas.microsoft.com/office/drawing/2014/main" id="{339F67C0-7CA3-43E5-89DA-90A18FAAE337}"/>
                </a:ext>
              </a:extLst>
            </p:cNvPr>
            <p:cNvSpPr>
              <a:spLocks/>
            </p:cNvSpPr>
            <p:nvPr/>
          </p:nvSpPr>
          <p:spPr bwMode="auto">
            <a:xfrm>
              <a:off x="8550275" y="4138613"/>
              <a:ext cx="434975" cy="263525"/>
            </a:xfrm>
            <a:custGeom>
              <a:avLst/>
              <a:gdLst>
                <a:gd name="T0" fmla="*/ 114 w 114"/>
                <a:gd name="T1" fmla="*/ 66 h 69"/>
                <a:gd name="T2" fmla="*/ 93 w 114"/>
                <a:gd name="T3" fmla="*/ 69 h 69"/>
                <a:gd name="T4" fmla="*/ 72 w 114"/>
                <a:gd name="T5" fmla="*/ 51 h 69"/>
                <a:gd name="T6" fmla="*/ 49 w 114"/>
                <a:gd name="T7" fmla="*/ 34 h 69"/>
                <a:gd name="T8" fmla="*/ 25 w 114"/>
                <a:gd name="T9" fmla="*/ 18 h 69"/>
                <a:gd name="T10" fmla="*/ 0 w 114"/>
                <a:gd name="T11" fmla="*/ 4 h 69"/>
                <a:gd name="T12" fmla="*/ 17 w 114"/>
                <a:gd name="T13" fmla="*/ 0 h 69"/>
                <a:gd name="T14" fmla="*/ 42 w 114"/>
                <a:gd name="T15" fmla="*/ 14 h 69"/>
                <a:gd name="T16" fmla="*/ 67 w 114"/>
                <a:gd name="T17" fmla="*/ 29 h 69"/>
                <a:gd name="T18" fmla="*/ 91 w 114"/>
                <a:gd name="T19" fmla="*/ 47 h 69"/>
                <a:gd name="T20" fmla="*/ 114 w 114"/>
                <a:gd name="T21" fmla="*/ 6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69">
                  <a:moveTo>
                    <a:pt x="114" y="66"/>
                  </a:moveTo>
                  <a:cubicBezTo>
                    <a:pt x="93" y="69"/>
                    <a:pt x="93" y="69"/>
                    <a:pt x="93" y="69"/>
                  </a:cubicBezTo>
                  <a:cubicBezTo>
                    <a:pt x="86" y="63"/>
                    <a:pt x="79" y="56"/>
                    <a:pt x="72" y="51"/>
                  </a:cubicBezTo>
                  <a:cubicBezTo>
                    <a:pt x="64" y="45"/>
                    <a:pt x="57" y="39"/>
                    <a:pt x="49" y="34"/>
                  </a:cubicBezTo>
                  <a:cubicBezTo>
                    <a:pt x="41" y="28"/>
                    <a:pt x="33" y="23"/>
                    <a:pt x="25" y="18"/>
                  </a:cubicBezTo>
                  <a:cubicBezTo>
                    <a:pt x="17" y="14"/>
                    <a:pt x="9" y="9"/>
                    <a:pt x="0" y="4"/>
                  </a:cubicBezTo>
                  <a:cubicBezTo>
                    <a:pt x="17" y="0"/>
                    <a:pt x="17" y="0"/>
                    <a:pt x="17" y="0"/>
                  </a:cubicBezTo>
                  <a:cubicBezTo>
                    <a:pt x="25" y="4"/>
                    <a:pt x="34" y="9"/>
                    <a:pt x="42" y="14"/>
                  </a:cubicBezTo>
                  <a:cubicBezTo>
                    <a:pt x="51" y="19"/>
                    <a:pt x="59" y="24"/>
                    <a:pt x="67" y="29"/>
                  </a:cubicBezTo>
                  <a:cubicBezTo>
                    <a:pt x="75" y="35"/>
                    <a:pt x="83" y="41"/>
                    <a:pt x="91" y="47"/>
                  </a:cubicBezTo>
                  <a:cubicBezTo>
                    <a:pt x="99" y="53"/>
                    <a:pt x="106" y="59"/>
                    <a:pt x="114" y="66"/>
                  </a:cubicBezTo>
                  <a:close/>
                </a:path>
              </a:pathLst>
            </a:custGeom>
            <a:solidFill>
              <a:srgbClr val="FFFFFF"/>
            </a:solidFill>
            <a:ln>
              <a:noFill/>
            </a:ln>
          </p:spPr>
          <p:txBody>
            <a:bodyPr lIns="68580" tIns="34290" rIns="68580" bIns="34290"/>
            <a:lstStyle/>
            <a:p>
              <a:pPr>
                <a:defRPr/>
              </a:pPr>
              <a:endParaRPr lang="ru-RU" sz="1350"/>
            </a:p>
          </p:txBody>
        </p:sp>
        <p:sp>
          <p:nvSpPr>
            <p:cNvPr id="25" name="Freeform 26">
              <a:extLst>
                <a:ext uri="{FF2B5EF4-FFF2-40B4-BE49-F238E27FC236}">
                  <a16:creationId xmlns:a16="http://schemas.microsoft.com/office/drawing/2014/main" id="{F3244242-EEA2-4807-BABF-E8931864622B}"/>
                </a:ext>
              </a:extLst>
            </p:cNvPr>
            <p:cNvSpPr>
              <a:spLocks/>
            </p:cNvSpPr>
            <p:nvPr/>
          </p:nvSpPr>
          <p:spPr bwMode="auto">
            <a:xfrm>
              <a:off x="9151938" y="4713288"/>
              <a:ext cx="152400" cy="407988"/>
            </a:xfrm>
            <a:custGeom>
              <a:avLst/>
              <a:gdLst>
                <a:gd name="T0" fmla="*/ 5 w 40"/>
                <a:gd name="T1" fmla="*/ 103 h 107"/>
                <a:gd name="T2" fmla="*/ 12 w 40"/>
                <a:gd name="T3" fmla="*/ 77 h 107"/>
                <a:gd name="T4" fmla="*/ 13 w 40"/>
                <a:gd name="T5" fmla="*/ 51 h 107"/>
                <a:gd name="T6" fmla="*/ 9 w 40"/>
                <a:gd name="T7" fmla="*/ 26 h 107"/>
                <a:gd name="T8" fmla="*/ 0 w 40"/>
                <a:gd name="T9" fmla="*/ 2 h 107"/>
                <a:gd name="T10" fmla="*/ 24 w 40"/>
                <a:gd name="T11" fmla="*/ 0 h 107"/>
                <a:gd name="T12" fmla="*/ 34 w 40"/>
                <a:gd name="T13" fmla="*/ 26 h 107"/>
                <a:gd name="T14" fmla="*/ 39 w 40"/>
                <a:gd name="T15" fmla="*/ 52 h 107"/>
                <a:gd name="T16" fmla="*/ 38 w 40"/>
                <a:gd name="T17" fmla="*/ 79 h 107"/>
                <a:gd name="T18" fmla="*/ 31 w 40"/>
                <a:gd name="T19" fmla="*/ 107 h 107"/>
                <a:gd name="T20" fmla="*/ 5 w 40"/>
                <a:gd name="T21" fmla="*/ 10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07">
                  <a:moveTo>
                    <a:pt x="5" y="103"/>
                  </a:moveTo>
                  <a:cubicBezTo>
                    <a:pt x="8" y="94"/>
                    <a:pt x="10" y="86"/>
                    <a:pt x="12" y="77"/>
                  </a:cubicBezTo>
                  <a:cubicBezTo>
                    <a:pt x="13" y="68"/>
                    <a:pt x="14" y="60"/>
                    <a:pt x="13" y="51"/>
                  </a:cubicBezTo>
                  <a:cubicBezTo>
                    <a:pt x="13" y="43"/>
                    <a:pt x="12" y="34"/>
                    <a:pt x="9" y="26"/>
                  </a:cubicBezTo>
                  <a:cubicBezTo>
                    <a:pt x="7" y="18"/>
                    <a:pt x="4" y="10"/>
                    <a:pt x="0" y="2"/>
                  </a:cubicBezTo>
                  <a:cubicBezTo>
                    <a:pt x="24" y="0"/>
                    <a:pt x="24" y="0"/>
                    <a:pt x="24" y="0"/>
                  </a:cubicBezTo>
                  <a:cubicBezTo>
                    <a:pt x="29" y="9"/>
                    <a:pt x="32" y="17"/>
                    <a:pt x="34" y="26"/>
                  </a:cubicBezTo>
                  <a:cubicBezTo>
                    <a:pt x="37" y="35"/>
                    <a:pt x="39" y="43"/>
                    <a:pt x="39" y="52"/>
                  </a:cubicBezTo>
                  <a:cubicBezTo>
                    <a:pt x="40" y="61"/>
                    <a:pt x="39" y="70"/>
                    <a:pt x="38" y="79"/>
                  </a:cubicBezTo>
                  <a:cubicBezTo>
                    <a:pt x="37" y="89"/>
                    <a:pt x="35" y="98"/>
                    <a:pt x="31" y="107"/>
                  </a:cubicBezTo>
                  <a:lnTo>
                    <a:pt x="5" y="103"/>
                  </a:lnTo>
                  <a:close/>
                </a:path>
              </a:pathLst>
            </a:custGeom>
            <a:solidFill>
              <a:srgbClr val="FFFFFF"/>
            </a:solidFill>
            <a:ln>
              <a:noFill/>
            </a:ln>
          </p:spPr>
          <p:txBody>
            <a:bodyPr lIns="68580" tIns="34290" rIns="68580" bIns="34290"/>
            <a:lstStyle/>
            <a:p>
              <a:pPr>
                <a:defRPr/>
              </a:pPr>
              <a:endParaRPr lang="ru-RU" sz="1350"/>
            </a:p>
          </p:txBody>
        </p:sp>
        <p:sp>
          <p:nvSpPr>
            <p:cNvPr id="26" name="Freeform 27">
              <a:extLst>
                <a:ext uri="{FF2B5EF4-FFF2-40B4-BE49-F238E27FC236}">
                  <a16:creationId xmlns:a16="http://schemas.microsoft.com/office/drawing/2014/main" id="{82B28EB6-3A69-4AA7-A694-9AB7E2021187}"/>
                </a:ext>
              </a:extLst>
            </p:cNvPr>
            <p:cNvSpPr>
              <a:spLocks/>
            </p:cNvSpPr>
            <p:nvPr/>
          </p:nvSpPr>
          <p:spPr bwMode="auto">
            <a:xfrm>
              <a:off x="8193088" y="5532438"/>
              <a:ext cx="746125" cy="498475"/>
            </a:xfrm>
            <a:custGeom>
              <a:avLst/>
              <a:gdLst>
                <a:gd name="T0" fmla="*/ 0 w 196"/>
                <a:gd name="T1" fmla="*/ 115 h 131"/>
                <a:gd name="T2" fmla="*/ 52 w 196"/>
                <a:gd name="T3" fmla="*/ 85 h 131"/>
                <a:gd name="T4" fmla="*/ 97 w 196"/>
                <a:gd name="T5" fmla="*/ 56 h 131"/>
                <a:gd name="T6" fmla="*/ 136 w 196"/>
                <a:gd name="T7" fmla="*/ 28 h 131"/>
                <a:gd name="T8" fmla="*/ 170 w 196"/>
                <a:gd name="T9" fmla="*/ 0 h 131"/>
                <a:gd name="T10" fmla="*/ 196 w 196"/>
                <a:gd name="T11" fmla="*/ 11 h 131"/>
                <a:gd name="T12" fmla="*/ 161 w 196"/>
                <a:gd name="T13" fmla="*/ 40 h 131"/>
                <a:gd name="T14" fmla="*/ 121 w 196"/>
                <a:gd name="T15" fmla="*/ 69 h 131"/>
                <a:gd name="T16" fmla="*/ 75 w 196"/>
                <a:gd name="T17" fmla="*/ 100 h 131"/>
                <a:gd name="T18" fmla="*/ 23 w 196"/>
                <a:gd name="T19" fmla="*/ 131 h 131"/>
                <a:gd name="T20" fmla="*/ 0 w 196"/>
                <a:gd name="T21" fmla="*/ 11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131">
                  <a:moveTo>
                    <a:pt x="0" y="115"/>
                  </a:moveTo>
                  <a:cubicBezTo>
                    <a:pt x="18" y="105"/>
                    <a:pt x="36" y="95"/>
                    <a:pt x="52" y="85"/>
                  </a:cubicBezTo>
                  <a:cubicBezTo>
                    <a:pt x="68" y="76"/>
                    <a:pt x="83" y="66"/>
                    <a:pt x="97" y="56"/>
                  </a:cubicBezTo>
                  <a:cubicBezTo>
                    <a:pt x="111" y="47"/>
                    <a:pt x="124" y="37"/>
                    <a:pt x="136" y="28"/>
                  </a:cubicBezTo>
                  <a:cubicBezTo>
                    <a:pt x="148" y="19"/>
                    <a:pt x="160" y="10"/>
                    <a:pt x="170" y="0"/>
                  </a:cubicBezTo>
                  <a:cubicBezTo>
                    <a:pt x="196" y="11"/>
                    <a:pt x="196" y="11"/>
                    <a:pt x="196" y="11"/>
                  </a:cubicBezTo>
                  <a:cubicBezTo>
                    <a:pt x="185" y="20"/>
                    <a:pt x="174" y="30"/>
                    <a:pt x="161" y="40"/>
                  </a:cubicBezTo>
                  <a:cubicBezTo>
                    <a:pt x="149" y="50"/>
                    <a:pt x="135" y="59"/>
                    <a:pt x="121" y="69"/>
                  </a:cubicBezTo>
                  <a:cubicBezTo>
                    <a:pt x="107" y="79"/>
                    <a:pt x="91" y="90"/>
                    <a:pt x="75" y="100"/>
                  </a:cubicBezTo>
                  <a:cubicBezTo>
                    <a:pt x="58" y="110"/>
                    <a:pt x="41" y="121"/>
                    <a:pt x="23" y="131"/>
                  </a:cubicBezTo>
                  <a:lnTo>
                    <a:pt x="0" y="115"/>
                  </a:lnTo>
                  <a:close/>
                </a:path>
              </a:pathLst>
            </a:custGeom>
            <a:solidFill>
              <a:srgbClr val="FFFFFF"/>
            </a:solidFill>
            <a:ln>
              <a:noFill/>
            </a:ln>
          </p:spPr>
          <p:txBody>
            <a:bodyPr lIns="68580" tIns="34290" rIns="68580" bIns="34290"/>
            <a:lstStyle/>
            <a:p>
              <a:pPr>
                <a:defRPr/>
              </a:pPr>
              <a:endParaRPr lang="ru-RU" sz="1350"/>
            </a:p>
          </p:txBody>
        </p:sp>
        <p:sp>
          <p:nvSpPr>
            <p:cNvPr id="27" name="Freeform 28">
              <a:extLst>
                <a:ext uri="{FF2B5EF4-FFF2-40B4-BE49-F238E27FC236}">
                  <a16:creationId xmlns:a16="http://schemas.microsoft.com/office/drawing/2014/main" id="{682E3FF7-7B86-4C8D-93B5-F660C4DF085C}"/>
                </a:ext>
              </a:extLst>
            </p:cNvPr>
            <p:cNvSpPr>
              <a:spLocks/>
            </p:cNvSpPr>
            <p:nvPr/>
          </p:nvSpPr>
          <p:spPr bwMode="auto">
            <a:xfrm>
              <a:off x="6118225" y="6411913"/>
              <a:ext cx="1222375" cy="446088"/>
            </a:xfrm>
            <a:custGeom>
              <a:avLst/>
              <a:gdLst>
                <a:gd name="T0" fmla="*/ 94 w 321"/>
                <a:gd name="T1" fmla="*/ 112 h 117"/>
                <a:gd name="T2" fmla="*/ 175 w 321"/>
                <a:gd name="T3" fmla="*/ 81 h 117"/>
                <a:gd name="T4" fmla="*/ 251 w 321"/>
                <a:gd name="T5" fmla="*/ 51 h 117"/>
                <a:gd name="T6" fmla="*/ 321 w 321"/>
                <a:gd name="T7" fmla="*/ 21 h 117"/>
                <a:gd name="T8" fmla="*/ 305 w 321"/>
                <a:gd name="T9" fmla="*/ 0 h 117"/>
                <a:gd name="T10" fmla="*/ 236 w 321"/>
                <a:gd name="T11" fmla="*/ 28 h 117"/>
                <a:gd name="T12" fmla="*/ 162 w 321"/>
                <a:gd name="T13" fmla="*/ 58 h 117"/>
                <a:gd name="T14" fmla="*/ 83 w 321"/>
                <a:gd name="T15" fmla="*/ 87 h 117"/>
                <a:gd name="T16" fmla="*/ 0 w 321"/>
                <a:gd name="T17" fmla="*/ 117 h 117"/>
                <a:gd name="T18" fmla="*/ 82 w 321"/>
                <a:gd name="T19" fmla="*/ 117 h 117"/>
                <a:gd name="T20" fmla="*/ 94 w 321"/>
                <a:gd name="T21" fmla="*/ 11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1" h="117">
                  <a:moveTo>
                    <a:pt x="94" y="112"/>
                  </a:moveTo>
                  <a:cubicBezTo>
                    <a:pt x="122" y="102"/>
                    <a:pt x="149" y="92"/>
                    <a:pt x="175" y="81"/>
                  </a:cubicBezTo>
                  <a:cubicBezTo>
                    <a:pt x="201" y="71"/>
                    <a:pt x="226" y="61"/>
                    <a:pt x="251" y="51"/>
                  </a:cubicBezTo>
                  <a:cubicBezTo>
                    <a:pt x="275" y="41"/>
                    <a:pt x="299" y="31"/>
                    <a:pt x="321" y="21"/>
                  </a:cubicBezTo>
                  <a:cubicBezTo>
                    <a:pt x="305" y="0"/>
                    <a:pt x="305" y="0"/>
                    <a:pt x="305" y="0"/>
                  </a:cubicBezTo>
                  <a:cubicBezTo>
                    <a:pt x="282" y="9"/>
                    <a:pt x="259" y="19"/>
                    <a:pt x="236" y="28"/>
                  </a:cubicBezTo>
                  <a:cubicBezTo>
                    <a:pt x="212" y="38"/>
                    <a:pt x="187" y="48"/>
                    <a:pt x="162" y="58"/>
                  </a:cubicBezTo>
                  <a:cubicBezTo>
                    <a:pt x="136" y="67"/>
                    <a:pt x="110" y="77"/>
                    <a:pt x="83" y="87"/>
                  </a:cubicBezTo>
                  <a:cubicBezTo>
                    <a:pt x="56" y="97"/>
                    <a:pt x="29" y="107"/>
                    <a:pt x="0" y="117"/>
                  </a:cubicBezTo>
                  <a:cubicBezTo>
                    <a:pt x="82" y="117"/>
                    <a:pt x="82" y="117"/>
                    <a:pt x="82" y="117"/>
                  </a:cubicBezTo>
                  <a:cubicBezTo>
                    <a:pt x="86" y="115"/>
                    <a:pt x="90" y="114"/>
                    <a:pt x="94" y="112"/>
                  </a:cubicBezTo>
                  <a:close/>
                </a:path>
              </a:pathLst>
            </a:custGeom>
            <a:solidFill>
              <a:srgbClr val="FFFFFF"/>
            </a:solidFill>
            <a:ln>
              <a:noFill/>
            </a:ln>
          </p:spPr>
          <p:txBody>
            <a:bodyPr lIns="68580" tIns="34290" rIns="68580" bIns="34290"/>
            <a:lstStyle/>
            <a:p>
              <a:pPr>
                <a:defRPr/>
              </a:pPr>
              <a:endParaRPr lang="ru-RU" sz="1350"/>
            </a:p>
          </p:txBody>
        </p:sp>
        <p:sp>
          <p:nvSpPr>
            <p:cNvPr id="28" name="Freeform 29">
              <a:extLst>
                <a:ext uri="{FF2B5EF4-FFF2-40B4-BE49-F238E27FC236}">
                  <a16:creationId xmlns:a16="http://schemas.microsoft.com/office/drawing/2014/main" id="{D2646C6F-4F2B-4E8E-A315-E9E9A47D0CFF}"/>
                </a:ext>
              </a:extLst>
            </p:cNvPr>
            <p:cNvSpPr>
              <a:spLocks/>
            </p:cNvSpPr>
            <p:nvPr/>
          </p:nvSpPr>
          <p:spPr bwMode="auto">
            <a:xfrm>
              <a:off x="12044363" y="2638425"/>
              <a:ext cx="160338" cy="15875"/>
            </a:xfrm>
            <a:custGeom>
              <a:avLst/>
              <a:gdLst>
                <a:gd name="T0" fmla="*/ 35 w 42"/>
                <a:gd name="T1" fmla="*/ 0 h 4"/>
                <a:gd name="T2" fmla="*/ 18 w 42"/>
                <a:gd name="T3" fmla="*/ 1 h 4"/>
                <a:gd name="T4" fmla="*/ 0 w 42"/>
                <a:gd name="T5" fmla="*/ 2 h 4"/>
                <a:gd name="T6" fmla="*/ 7 w 42"/>
                <a:gd name="T7" fmla="*/ 4 h 4"/>
                <a:gd name="T8" fmla="*/ 24 w 42"/>
                <a:gd name="T9" fmla="*/ 3 h 4"/>
                <a:gd name="T10" fmla="*/ 42 w 42"/>
                <a:gd name="T11" fmla="*/ 2 h 4"/>
                <a:gd name="T12" fmla="*/ 42 w 42"/>
                <a:gd name="T13" fmla="*/ 2 h 4"/>
                <a:gd name="T14" fmla="*/ 42 w 42"/>
                <a:gd name="T15" fmla="*/ 0 h 4"/>
                <a:gd name="T16" fmla="*/ 35 w 4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4">
                  <a:moveTo>
                    <a:pt x="35" y="0"/>
                  </a:moveTo>
                  <a:cubicBezTo>
                    <a:pt x="29" y="0"/>
                    <a:pt x="23" y="1"/>
                    <a:pt x="18" y="1"/>
                  </a:cubicBezTo>
                  <a:cubicBezTo>
                    <a:pt x="12" y="1"/>
                    <a:pt x="6" y="1"/>
                    <a:pt x="0" y="2"/>
                  </a:cubicBezTo>
                  <a:cubicBezTo>
                    <a:pt x="7" y="4"/>
                    <a:pt x="7" y="4"/>
                    <a:pt x="7" y="4"/>
                  </a:cubicBezTo>
                  <a:cubicBezTo>
                    <a:pt x="12" y="3"/>
                    <a:pt x="18" y="3"/>
                    <a:pt x="24" y="3"/>
                  </a:cubicBezTo>
                  <a:cubicBezTo>
                    <a:pt x="30" y="3"/>
                    <a:pt x="36" y="3"/>
                    <a:pt x="42" y="2"/>
                  </a:cubicBezTo>
                  <a:cubicBezTo>
                    <a:pt x="42" y="2"/>
                    <a:pt x="42" y="2"/>
                    <a:pt x="42" y="2"/>
                  </a:cubicBezTo>
                  <a:cubicBezTo>
                    <a:pt x="42" y="0"/>
                    <a:pt x="42" y="0"/>
                    <a:pt x="42" y="0"/>
                  </a:cubicBezTo>
                  <a:cubicBezTo>
                    <a:pt x="40" y="0"/>
                    <a:pt x="37" y="0"/>
                    <a:pt x="35" y="0"/>
                  </a:cubicBezTo>
                  <a:close/>
                </a:path>
              </a:pathLst>
            </a:custGeom>
            <a:solidFill>
              <a:srgbClr val="FFFFFF"/>
            </a:solidFill>
            <a:ln>
              <a:noFill/>
            </a:ln>
          </p:spPr>
          <p:txBody>
            <a:bodyPr lIns="68580" tIns="34290" rIns="68580" bIns="34290"/>
            <a:lstStyle/>
            <a:p>
              <a:pPr>
                <a:defRPr/>
              </a:pPr>
              <a:endParaRPr lang="ru-RU" sz="1350"/>
            </a:p>
          </p:txBody>
        </p:sp>
      </p:grpSp>
      <p:sp>
        <p:nvSpPr>
          <p:cNvPr id="29" name="Oval 28">
            <a:extLst>
              <a:ext uri="{FF2B5EF4-FFF2-40B4-BE49-F238E27FC236}">
                <a16:creationId xmlns:a16="http://schemas.microsoft.com/office/drawing/2014/main" id="{35C812C5-E3D4-4294-A379-557EF0455544}"/>
              </a:ext>
            </a:extLst>
          </p:cNvPr>
          <p:cNvSpPr/>
          <p:nvPr/>
        </p:nvSpPr>
        <p:spPr>
          <a:xfrm rot="8741889">
            <a:off x="6646501" y="5202004"/>
            <a:ext cx="1624477" cy="373486"/>
          </a:xfrm>
          <a:prstGeom prst="ellipse">
            <a:avLst/>
          </a:prstGeom>
          <a:gradFill flip="none" rotWithShape="1">
            <a:gsLst>
              <a:gs pos="100000">
                <a:srgbClr val="000000">
                  <a:alpha val="0"/>
                </a:srgbClr>
              </a:gs>
              <a:gs pos="0">
                <a:srgbClr val="000000"/>
              </a:gs>
            </a:gsLst>
            <a:lin ang="10800000" scaled="1"/>
            <a:tileRect/>
          </a:gradFill>
          <a:ln>
            <a:noFill/>
          </a:ln>
          <a:effectLst>
            <a:softEdge rad="139700"/>
          </a:effectLst>
        </p:spPr>
        <p:txBody>
          <a:bodyPr lIns="68580" tIns="34290" rIns="68580" bIns="34290"/>
          <a:lstStyle/>
          <a:p>
            <a:pPr>
              <a:defRPr/>
            </a:pPr>
            <a:endParaRPr lang="ru-RU" sz="1350"/>
          </a:p>
        </p:txBody>
      </p:sp>
      <p:sp>
        <p:nvSpPr>
          <p:cNvPr id="30" name="Oval 29">
            <a:extLst>
              <a:ext uri="{FF2B5EF4-FFF2-40B4-BE49-F238E27FC236}">
                <a16:creationId xmlns:a16="http://schemas.microsoft.com/office/drawing/2014/main" id="{E4EE0C76-9485-40B1-BB20-9980ADA175E0}"/>
              </a:ext>
            </a:extLst>
          </p:cNvPr>
          <p:cNvSpPr/>
          <p:nvPr/>
        </p:nvSpPr>
        <p:spPr>
          <a:xfrm rot="8741889">
            <a:off x="6181610" y="3050269"/>
            <a:ext cx="952927" cy="252661"/>
          </a:xfrm>
          <a:prstGeom prst="ellipse">
            <a:avLst/>
          </a:prstGeom>
          <a:gradFill flip="none" rotWithShape="1">
            <a:gsLst>
              <a:gs pos="100000">
                <a:srgbClr val="000000">
                  <a:alpha val="0"/>
                </a:srgbClr>
              </a:gs>
              <a:gs pos="0">
                <a:srgbClr val="000000"/>
              </a:gs>
            </a:gsLst>
            <a:lin ang="10800000" scaled="1"/>
            <a:tileRect/>
          </a:gradFill>
          <a:ln>
            <a:noFill/>
          </a:ln>
          <a:effectLst>
            <a:softEdge rad="139700"/>
          </a:effectLst>
        </p:spPr>
        <p:txBody>
          <a:bodyPr lIns="68580" tIns="34290" rIns="68580" bIns="34290"/>
          <a:lstStyle/>
          <a:p>
            <a:pPr>
              <a:defRPr/>
            </a:pPr>
            <a:endParaRPr lang="ru-RU" sz="1350"/>
          </a:p>
        </p:txBody>
      </p:sp>
      <p:sp>
        <p:nvSpPr>
          <p:cNvPr id="31" name="Oval 30">
            <a:extLst>
              <a:ext uri="{FF2B5EF4-FFF2-40B4-BE49-F238E27FC236}">
                <a16:creationId xmlns:a16="http://schemas.microsoft.com/office/drawing/2014/main" id="{6AC3890A-CF59-4D14-BD02-3C9D8B938EE4}"/>
              </a:ext>
            </a:extLst>
          </p:cNvPr>
          <p:cNvSpPr/>
          <p:nvPr/>
        </p:nvSpPr>
        <p:spPr>
          <a:xfrm rot="8741889">
            <a:off x="8142508" y="3978838"/>
            <a:ext cx="1109138" cy="294079"/>
          </a:xfrm>
          <a:prstGeom prst="ellipse">
            <a:avLst/>
          </a:prstGeom>
          <a:gradFill flip="none" rotWithShape="1">
            <a:gsLst>
              <a:gs pos="100000">
                <a:srgbClr val="000000">
                  <a:alpha val="0"/>
                </a:srgbClr>
              </a:gs>
              <a:gs pos="0">
                <a:srgbClr val="000000"/>
              </a:gs>
            </a:gsLst>
            <a:lin ang="10800000" scaled="1"/>
            <a:tileRect/>
          </a:gradFill>
          <a:ln>
            <a:noFill/>
          </a:ln>
          <a:effectLst>
            <a:softEdge rad="139700"/>
          </a:effectLst>
        </p:spPr>
        <p:txBody>
          <a:bodyPr lIns="68580" tIns="34290" rIns="68580" bIns="34290"/>
          <a:lstStyle/>
          <a:p>
            <a:pPr>
              <a:defRPr/>
            </a:pPr>
            <a:endParaRPr lang="ru-RU" sz="1350"/>
          </a:p>
        </p:txBody>
      </p:sp>
      <p:sp>
        <p:nvSpPr>
          <p:cNvPr id="32" name="Oval 31">
            <a:extLst>
              <a:ext uri="{FF2B5EF4-FFF2-40B4-BE49-F238E27FC236}">
                <a16:creationId xmlns:a16="http://schemas.microsoft.com/office/drawing/2014/main" id="{1A44110E-0DBF-4794-9A3A-1BB48263782E}"/>
              </a:ext>
            </a:extLst>
          </p:cNvPr>
          <p:cNvSpPr/>
          <p:nvPr/>
        </p:nvSpPr>
        <p:spPr>
          <a:xfrm rot="10306862">
            <a:off x="9002246" y="2787739"/>
            <a:ext cx="952927" cy="194448"/>
          </a:xfrm>
          <a:prstGeom prst="ellipse">
            <a:avLst/>
          </a:prstGeom>
          <a:gradFill flip="none" rotWithShape="1">
            <a:gsLst>
              <a:gs pos="100000">
                <a:srgbClr val="000000">
                  <a:alpha val="0"/>
                </a:srgbClr>
              </a:gs>
              <a:gs pos="0">
                <a:srgbClr val="000000"/>
              </a:gs>
            </a:gsLst>
            <a:lin ang="10800000" scaled="1"/>
            <a:tileRect/>
          </a:gradFill>
          <a:ln>
            <a:noFill/>
          </a:ln>
          <a:effectLst>
            <a:softEdge rad="139700"/>
          </a:effectLst>
        </p:spPr>
        <p:txBody>
          <a:bodyPr lIns="68580" tIns="34290" rIns="68580" bIns="34290"/>
          <a:lstStyle/>
          <a:p>
            <a:pPr>
              <a:defRPr/>
            </a:pPr>
            <a:endParaRPr lang="ru-RU" sz="1350"/>
          </a:p>
        </p:txBody>
      </p:sp>
      <p:grpSp>
        <p:nvGrpSpPr>
          <p:cNvPr id="12305" name="Group 38">
            <a:extLst>
              <a:ext uri="{FF2B5EF4-FFF2-40B4-BE49-F238E27FC236}">
                <a16:creationId xmlns:a16="http://schemas.microsoft.com/office/drawing/2014/main" id="{8C5B00BD-4FC8-4D22-BDC0-548D8D23A4DF}"/>
              </a:ext>
            </a:extLst>
          </p:cNvPr>
          <p:cNvGrpSpPr>
            <a:grpSpLocks/>
          </p:cNvGrpSpPr>
          <p:nvPr/>
        </p:nvGrpSpPr>
        <p:grpSpPr bwMode="auto">
          <a:xfrm>
            <a:off x="4540111" y="3044825"/>
            <a:ext cx="658812" cy="788988"/>
            <a:chOff x="5959475" y="1960563"/>
            <a:chExt cx="1004888" cy="1385887"/>
          </a:xfrm>
        </p:grpSpPr>
        <p:sp>
          <p:nvSpPr>
            <p:cNvPr id="40" name="Freeform 39">
              <a:extLst>
                <a:ext uri="{FF2B5EF4-FFF2-40B4-BE49-F238E27FC236}">
                  <a16:creationId xmlns:a16="http://schemas.microsoft.com/office/drawing/2014/main" id="{66CFD002-63DD-4D1D-BF61-35CAC7EC4F34}"/>
                </a:ext>
              </a:extLst>
            </p:cNvPr>
            <p:cNvSpPr>
              <a:spLocks/>
            </p:cNvSpPr>
            <p:nvPr/>
          </p:nvSpPr>
          <p:spPr bwMode="auto">
            <a:xfrm>
              <a:off x="6053910" y="2755287"/>
              <a:ext cx="818440" cy="591163"/>
            </a:xfrm>
            <a:custGeom>
              <a:avLst/>
              <a:gdLst>
                <a:gd name="T0" fmla="*/ 107 w 215"/>
                <a:gd name="T1" fmla="*/ 55 h 155"/>
                <a:gd name="T2" fmla="*/ 0 w 215"/>
                <a:gd name="T3" fmla="*/ 0 h 155"/>
                <a:gd name="T4" fmla="*/ 107 w 215"/>
                <a:gd name="T5" fmla="*/ 155 h 155"/>
                <a:gd name="T6" fmla="*/ 215 w 215"/>
                <a:gd name="T7" fmla="*/ 0 h 155"/>
                <a:gd name="T8" fmla="*/ 107 w 215"/>
                <a:gd name="T9" fmla="*/ 55 h 155"/>
              </a:gdLst>
              <a:ahLst/>
              <a:cxnLst>
                <a:cxn ang="0">
                  <a:pos x="T0" y="T1"/>
                </a:cxn>
                <a:cxn ang="0">
                  <a:pos x="T2" y="T3"/>
                </a:cxn>
                <a:cxn ang="0">
                  <a:pos x="T4" y="T5"/>
                </a:cxn>
                <a:cxn ang="0">
                  <a:pos x="T6" y="T7"/>
                </a:cxn>
                <a:cxn ang="0">
                  <a:pos x="T8" y="T9"/>
                </a:cxn>
              </a:cxnLst>
              <a:rect l="0" t="0" r="r" b="b"/>
              <a:pathLst>
                <a:path w="215" h="155">
                  <a:moveTo>
                    <a:pt x="107" y="55"/>
                  </a:moveTo>
                  <a:cubicBezTo>
                    <a:pt x="63" y="55"/>
                    <a:pt x="24" y="33"/>
                    <a:pt x="0" y="0"/>
                  </a:cubicBezTo>
                  <a:cubicBezTo>
                    <a:pt x="39" y="73"/>
                    <a:pt x="107" y="155"/>
                    <a:pt x="107" y="155"/>
                  </a:cubicBezTo>
                  <a:cubicBezTo>
                    <a:pt x="107" y="155"/>
                    <a:pt x="176" y="73"/>
                    <a:pt x="215" y="0"/>
                  </a:cubicBezTo>
                  <a:cubicBezTo>
                    <a:pt x="191" y="33"/>
                    <a:pt x="152" y="55"/>
                    <a:pt x="107" y="55"/>
                  </a:cubicBezTo>
                  <a:close/>
                </a:path>
              </a:pathLst>
            </a:custGeom>
            <a:solidFill>
              <a:schemeClr val="accent3"/>
            </a:solidFill>
            <a:ln>
              <a:noFill/>
            </a:ln>
          </p:spPr>
          <p:txBody>
            <a:bodyPr lIns="68580" tIns="34290" rIns="68580" bIns="34290"/>
            <a:lstStyle/>
            <a:p>
              <a:pPr>
                <a:defRPr/>
              </a:pPr>
              <a:endParaRPr lang="ru-RU" sz="1350"/>
            </a:p>
          </p:txBody>
        </p:sp>
        <p:sp>
          <p:nvSpPr>
            <p:cNvPr id="41" name="Oval 40">
              <a:extLst>
                <a:ext uri="{FF2B5EF4-FFF2-40B4-BE49-F238E27FC236}">
                  <a16:creationId xmlns:a16="http://schemas.microsoft.com/office/drawing/2014/main" id="{25E5BACE-AABB-45C8-8D5B-89F2876D1E9B}"/>
                </a:ext>
              </a:extLst>
            </p:cNvPr>
            <p:cNvSpPr>
              <a:spLocks noChangeArrowheads="1"/>
            </p:cNvSpPr>
            <p:nvPr/>
          </p:nvSpPr>
          <p:spPr bwMode="auto">
            <a:xfrm>
              <a:off x="5959475" y="1960563"/>
              <a:ext cx="1004888" cy="1003861"/>
            </a:xfrm>
            <a:prstGeom prst="ellipse">
              <a:avLst/>
            </a:prstGeom>
            <a:solidFill>
              <a:schemeClr val="accent3"/>
            </a:solidFill>
            <a:ln>
              <a:noFill/>
            </a:ln>
          </p:spPr>
          <p:txBody>
            <a:bodyPr lIns="68580" tIns="34290" rIns="68580" bIns="34290"/>
            <a:lstStyle/>
            <a:p>
              <a:pPr>
                <a:defRPr/>
              </a:pPr>
              <a:endParaRPr lang="ru-RU" sz="1350"/>
            </a:p>
          </p:txBody>
        </p:sp>
        <p:sp>
          <p:nvSpPr>
            <p:cNvPr id="42" name="Oval 41">
              <a:extLst>
                <a:ext uri="{FF2B5EF4-FFF2-40B4-BE49-F238E27FC236}">
                  <a16:creationId xmlns:a16="http://schemas.microsoft.com/office/drawing/2014/main" id="{03F50E59-A2E9-40B0-B761-D03C0B1397B1}"/>
                </a:ext>
              </a:extLst>
            </p:cNvPr>
            <p:cNvSpPr>
              <a:spLocks noChangeArrowheads="1"/>
            </p:cNvSpPr>
            <p:nvPr/>
          </p:nvSpPr>
          <p:spPr bwMode="auto">
            <a:xfrm>
              <a:off x="6066017" y="2063738"/>
              <a:ext cx="794225" cy="794723"/>
            </a:xfrm>
            <a:prstGeom prst="ellipse">
              <a:avLst/>
            </a:prstGeom>
            <a:solidFill>
              <a:schemeClr val="bg2"/>
            </a:solidFill>
            <a:ln>
              <a:noFill/>
            </a:ln>
          </p:spPr>
          <p:txBody>
            <a:bodyPr lIns="68580" tIns="34290" rIns="68580" bIns="34290"/>
            <a:lstStyle/>
            <a:p>
              <a:pPr>
                <a:defRPr/>
              </a:pPr>
              <a:endParaRPr lang="ru-RU" sz="1350"/>
            </a:p>
          </p:txBody>
        </p:sp>
        <p:sp>
          <p:nvSpPr>
            <p:cNvPr id="43" name="Freeform 42">
              <a:extLst>
                <a:ext uri="{FF2B5EF4-FFF2-40B4-BE49-F238E27FC236}">
                  <a16:creationId xmlns:a16="http://schemas.microsoft.com/office/drawing/2014/main" id="{DD673906-163C-4FC4-947D-4C4838D42B1E}"/>
                </a:ext>
              </a:extLst>
            </p:cNvPr>
            <p:cNvSpPr>
              <a:spLocks/>
            </p:cNvSpPr>
            <p:nvPr/>
          </p:nvSpPr>
          <p:spPr bwMode="auto">
            <a:xfrm>
              <a:off x="6460708" y="2755287"/>
              <a:ext cx="411641" cy="591163"/>
            </a:xfrm>
            <a:custGeom>
              <a:avLst/>
              <a:gdLst>
                <a:gd name="T0" fmla="*/ 108 w 108"/>
                <a:gd name="T1" fmla="*/ 0 h 155"/>
                <a:gd name="T2" fmla="*/ 0 w 108"/>
                <a:gd name="T3" fmla="*/ 155 h 155"/>
                <a:gd name="T4" fmla="*/ 0 w 108"/>
                <a:gd name="T5" fmla="*/ 55 h 155"/>
                <a:gd name="T6" fmla="*/ 108 w 108"/>
                <a:gd name="T7" fmla="*/ 0 h 155"/>
              </a:gdLst>
              <a:ahLst/>
              <a:cxnLst>
                <a:cxn ang="0">
                  <a:pos x="T0" y="T1"/>
                </a:cxn>
                <a:cxn ang="0">
                  <a:pos x="T2" y="T3"/>
                </a:cxn>
                <a:cxn ang="0">
                  <a:pos x="T4" y="T5"/>
                </a:cxn>
                <a:cxn ang="0">
                  <a:pos x="T6" y="T7"/>
                </a:cxn>
              </a:cxnLst>
              <a:rect l="0" t="0" r="r" b="b"/>
              <a:pathLst>
                <a:path w="108" h="155">
                  <a:moveTo>
                    <a:pt x="108" y="0"/>
                  </a:moveTo>
                  <a:cubicBezTo>
                    <a:pt x="69" y="73"/>
                    <a:pt x="0" y="155"/>
                    <a:pt x="0" y="155"/>
                  </a:cubicBezTo>
                  <a:cubicBezTo>
                    <a:pt x="0" y="55"/>
                    <a:pt x="0" y="55"/>
                    <a:pt x="0" y="55"/>
                  </a:cubicBezTo>
                  <a:cubicBezTo>
                    <a:pt x="45" y="55"/>
                    <a:pt x="84" y="33"/>
                    <a:pt x="108" y="0"/>
                  </a:cubicBezTo>
                  <a:close/>
                </a:path>
              </a:pathLst>
            </a:custGeom>
            <a:solidFill>
              <a:schemeClr val="accent3">
                <a:lumMod val="75000"/>
              </a:schemeClr>
            </a:solidFill>
            <a:ln>
              <a:noFill/>
            </a:ln>
          </p:spPr>
          <p:txBody>
            <a:bodyPr lIns="68580" tIns="34290" rIns="68580" bIns="34290"/>
            <a:lstStyle/>
            <a:p>
              <a:pPr>
                <a:defRPr/>
              </a:pPr>
              <a:endParaRPr lang="ru-RU" sz="1350"/>
            </a:p>
          </p:txBody>
        </p:sp>
        <p:sp>
          <p:nvSpPr>
            <p:cNvPr id="44" name="Rectangle 43">
              <a:extLst>
                <a:ext uri="{FF2B5EF4-FFF2-40B4-BE49-F238E27FC236}">
                  <a16:creationId xmlns:a16="http://schemas.microsoft.com/office/drawing/2014/main" id="{CF6CD057-598F-401B-8385-6AFC015B3973}"/>
                </a:ext>
              </a:extLst>
            </p:cNvPr>
            <p:cNvSpPr>
              <a:spLocks noChangeArrowheads="1"/>
            </p:cNvSpPr>
            <p:nvPr/>
          </p:nvSpPr>
          <p:spPr bwMode="auto">
            <a:xfrm>
              <a:off x="5999728" y="2297973"/>
              <a:ext cx="919541" cy="324373"/>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ru-RU" sz="1200" b="1">
                  <a:solidFill>
                    <a:schemeClr val="accent3"/>
                  </a:solidFill>
                  <a:latin typeface="Open Sans" panose="020B0606030504020204" pitchFamily="34" charset="0"/>
                </a:rPr>
                <a:t>Execute</a:t>
              </a:r>
              <a:endParaRPr lang="ru-RU" altLang="ru-RU" sz="1200">
                <a:solidFill>
                  <a:schemeClr val="accent3"/>
                </a:solidFill>
              </a:endParaRPr>
            </a:p>
          </p:txBody>
        </p:sp>
      </p:grpSp>
      <p:pic>
        <p:nvPicPr>
          <p:cNvPr id="4" name="Picture 3">
            <a:extLst>
              <a:ext uri="{FF2B5EF4-FFF2-40B4-BE49-F238E27FC236}">
                <a16:creationId xmlns:a16="http://schemas.microsoft.com/office/drawing/2014/main" id="{5A30E146-BE32-ED0C-B92C-D0A14307C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5690" y="70986"/>
            <a:ext cx="1524301" cy="1017329"/>
          </a:xfrm>
          <a:prstGeom prst="rect">
            <a:avLst/>
          </a:prstGeom>
        </p:spPr>
      </p:pic>
      <p:pic>
        <p:nvPicPr>
          <p:cNvPr id="33" name="Picture 32">
            <a:extLst>
              <a:ext uri="{FF2B5EF4-FFF2-40B4-BE49-F238E27FC236}">
                <a16:creationId xmlns:a16="http://schemas.microsoft.com/office/drawing/2014/main" id="{45C4823E-874C-32D3-EBBD-8C9E9C598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0521" y="0"/>
            <a:ext cx="1524301" cy="1017329"/>
          </a:xfrm>
          <a:prstGeom prst="rect">
            <a:avLst/>
          </a:prstGeom>
        </p:spPr>
      </p:pic>
      <p:pic>
        <p:nvPicPr>
          <p:cNvPr id="39" name="Content Placeholder 4">
            <a:extLst>
              <a:ext uri="{FF2B5EF4-FFF2-40B4-BE49-F238E27FC236}">
                <a16:creationId xmlns:a16="http://schemas.microsoft.com/office/drawing/2014/main" id="{E67E4CF3-B25C-CF89-95D4-8C7F7D955979}"/>
              </a:ext>
            </a:extLst>
          </p:cNvPr>
          <p:cNvPicPr>
            <a:picLocks noChangeAspect="1"/>
          </p:cNvPicPr>
          <p:nvPr/>
        </p:nvPicPr>
        <p:blipFill rotWithShape="1">
          <a:blip r:embed="rId3">
            <a:extLst>
              <a:ext uri="{28A0092B-C50C-407E-A947-70E740481C1C}">
                <a14:useLocalDpi xmlns:a14="http://schemas.microsoft.com/office/drawing/2010/main" val="0"/>
              </a:ext>
            </a:extLst>
          </a:blip>
          <a:srcRect l="10" t="37" r="166" b="263"/>
          <a:stretch/>
        </p:blipFill>
        <p:spPr>
          <a:xfrm>
            <a:off x="8472949" y="2604464"/>
            <a:ext cx="3568258" cy="3396287"/>
          </a:xfrm>
          <a:prstGeom prst="rect">
            <a:avLst/>
          </a:prstGeom>
        </p:spPr>
      </p:pic>
      <p:grpSp>
        <p:nvGrpSpPr>
          <p:cNvPr id="61" name="Group 32">
            <a:extLst>
              <a:ext uri="{FF2B5EF4-FFF2-40B4-BE49-F238E27FC236}">
                <a16:creationId xmlns:a16="http://schemas.microsoft.com/office/drawing/2014/main" id="{3523C9F7-12D5-252F-CAD2-36903CF6DD35}"/>
              </a:ext>
            </a:extLst>
          </p:cNvPr>
          <p:cNvGrpSpPr>
            <a:grpSpLocks/>
          </p:cNvGrpSpPr>
          <p:nvPr/>
        </p:nvGrpSpPr>
        <p:grpSpPr bwMode="auto">
          <a:xfrm>
            <a:off x="6133133" y="3363911"/>
            <a:ext cx="749300" cy="966787"/>
            <a:chOff x="8482013" y="2935288"/>
            <a:chExt cx="1222375" cy="1695450"/>
          </a:xfrm>
        </p:grpSpPr>
        <p:sp>
          <p:nvSpPr>
            <p:cNvPr id="62" name="Freeform 34">
              <a:extLst>
                <a:ext uri="{FF2B5EF4-FFF2-40B4-BE49-F238E27FC236}">
                  <a16:creationId xmlns:a16="http://schemas.microsoft.com/office/drawing/2014/main" id="{0225373D-9A6D-5AF6-447F-3930ED41CB12}"/>
                </a:ext>
              </a:extLst>
            </p:cNvPr>
            <p:cNvSpPr>
              <a:spLocks/>
            </p:cNvSpPr>
            <p:nvPr/>
          </p:nvSpPr>
          <p:spPr bwMode="auto">
            <a:xfrm>
              <a:off x="8595963" y="3901332"/>
              <a:ext cx="994475" cy="729406"/>
            </a:xfrm>
            <a:custGeom>
              <a:avLst/>
              <a:gdLst>
                <a:gd name="T0" fmla="*/ 130 w 261"/>
                <a:gd name="T1" fmla="*/ 68 h 191"/>
                <a:gd name="T2" fmla="*/ 0 w 261"/>
                <a:gd name="T3" fmla="*/ 0 h 191"/>
                <a:gd name="T4" fmla="*/ 130 w 261"/>
                <a:gd name="T5" fmla="*/ 191 h 191"/>
                <a:gd name="T6" fmla="*/ 261 w 261"/>
                <a:gd name="T7" fmla="*/ 0 h 191"/>
                <a:gd name="T8" fmla="*/ 130 w 261"/>
                <a:gd name="T9" fmla="*/ 68 h 191"/>
              </a:gdLst>
              <a:ahLst/>
              <a:cxnLst>
                <a:cxn ang="0">
                  <a:pos x="T0" y="T1"/>
                </a:cxn>
                <a:cxn ang="0">
                  <a:pos x="T2" y="T3"/>
                </a:cxn>
                <a:cxn ang="0">
                  <a:pos x="T4" y="T5"/>
                </a:cxn>
                <a:cxn ang="0">
                  <a:pos x="T6" y="T7"/>
                </a:cxn>
                <a:cxn ang="0">
                  <a:pos x="T8" y="T9"/>
                </a:cxn>
              </a:cxnLst>
              <a:rect l="0" t="0" r="r" b="b"/>
              <a:pathLst>
                <a:path w="261" h="191">
                  <a:moveTo>
                    <a:pt x="130" y="68"/>
                  </a:moveTo>
                  <a:cubicBezTo>
                    <a:pt x="77" y="68"/>
                    <a:pt x="29" y="41"/>
                    <a:pt x="0" y="0"/>
                  </a:cubicBezTo>
                  <a:cubicBezTo>
                    <a:pt x="47" y="90"/>
                    <a:pt x="130" y="191"/>
                    <a:pt x="130" y="191"/>
                  </a:cubicBezTo>
                  <a:cubicBezTo>
                    <a:pt x="130" y="191"/>
                    <a:pt x="214" y="90"/>
                    <a:pt x="261" y="0"/>
                  </a:cubicBezTo>
                  <a:cubicBezTo>
                    <a:pt x="232" y="41"/>
                    <a:pt x="184" y="68"/>
                    <a:pt x="130" y="68"/>
                  </a:cubicBezTo>
                  <a:close/>
                </a:path>
              </a:pathLst>
            </a:custGeom>
            <a:solidFill>
              <a:schemeClr val="accent4"/>
            </a:solidFill>
            <a:ln>
              <a:noFill/>
            </a:ln>
          </p:spPr>
          <p:txBody>
            <a:bodyPr lIns="68580" tIns="34290" rIns="68580" bIns="34290"/>
            <a:lstStyle/>
            <a:p>
              <a:pPr>
                <a:defRPr/>
              </a:pPr>
              <a:endParaRPr lang="ru-RU" sz="1350"/>
            </a:p>
          </p:txBody>
        </p:sp>
        <p:sp>
          <p:nvSpPr>
            <p:cNvPr id="63" name="Oval 35">
              <a:extLst>
                <a:ext uri="{FF2B5EF4-FFF2-40B4-BE49-F238E27FC236}">
                  <a16:creationId xmlns:a16="http://schemas.microsoft.com/office/drawing/2014/main" id="{63B1919D-29C4-69C3-20D2-46B82E1D272A}"/>
                </a:ext>
              </a:extLst>
            </p:cNvPr>
            <p:cNvSpPr>
              <a:spLocks noChangeArrowheads="1"/>
            </p:cNvSpPr>
            <p:nvPr/>
          </p:nvSpPr>
          <p:spPr bwMode="auto">
            <a:xfrm>
              <a:off x="8482013" y="2935288"/>
              <a:ext cx="1222375" cy="1227739"/>
            </a:xfrm>
            <a:prstGeom prst="ellipse">
              <a:avLst/>
            </a:prstGeom>
            <a:solidFill>
              <a:schemeClr val="accent4"/>
            </a:solidFill>
            <a:ln>
              <a:noFill/>
            </a:ln>
          </p:spPr>
          <p:txBody>
            <a:bodyPr lIns="68580" tIns="34290" rIns="68580" bIns="34290"/>
            <a:lstStyle/>
            <a:p>
              <a:pPr>
                <a:defRPr/>
              </a:pPr>
              <a:endParaRPr lang="ru-RU" sz="1350"/>
            </a:p>
          </p:txBody>
        </p:sp>
        <p:sp>
          <p:nvSpPr>
            <p:cNvPr id="12288" name="Oval 36">
              <a:extLst>
                <a:ext uri="{FF2B5EF4-FFF2-40B4-BE49-F238E27FC236}">
                  <a16:creationId xmlns:a16="http://schemas.microsoft.com/office/drawing/2014/main" id="{6C1D5412-58E6-317F-06D4-D44EE782A5A6}"/>
                </a:ext>
              </a:extLst>
            </p:cNvPr>
            <p:cNvSpPr>
              <a:spLocks noChangeArrowheads="1"/>
            </p:cNvSpPr>
            <p:nvPr/>
          </p:nvSpPr>
          <p:spPr bwMode="auto">
            <a:xfrm>
              <a:off x="8606322" y="3060567"/>
              <a:ext cx="971166" cy="971614"/>
            </a:xfrm>
            <a:prstGeom prst="ellipse">
              <a:avLst/>
            </a:prstGeom>
            <a:solidFill>
              <a:schemeClr val="bg2"/>
            </a:solidFill>
            <a:ln>
              <a:noFill/>
            </a:ln>
          </p:spPr>
          <p:txBody>
            <a:bodyPr lIns="68580" tIns="34290" rIns="68580" bIns="34290"/>
            <a:lstStyle/>
            <a:p>
              <a:pPr>
                <a:defRPr/>
              </a:pPr>
              <a:endParaRPr lang="ru-RU" sz="1350"/>
            </a:p>
          </p:txBody>
        </p:sp>
        <p:sp>
          <p:nvSpPr>
            <p:cNvPr id="12289" name="Freeform 37">
              <a:extLst>
                <a:ext uri="{FF2B5EF4-FFF2-40B4-BE49-F238E27FC236}">
                  <a16:creationId xmlns:a16="http://schemas.microsoft.com/office/drawing/2014/main" id="{FC120E4E-A719-CFBE-DB3D-99D746901308}"/>
                </a:ext>
              </a:extLst>
            </p:cNvPr>
            <p:cNvSpPr>
              <a:spLocks/>
            </p:cNvSpPr>
            <p:nvPr/>
          </p:nvSpPr>
          <p:spPr bwMode="auto">
            <a:xfrm>
              <a:off x="9090610" y="3901332"/>
              <a:ext cx="499828" cy="729406"/>
            </a:xfrm>
            <a:custGeom>
              <a:avLst/>
              <a:gdLst>
                <a:gd name="T0" fmla="*/ 131 w 131"/>
                <a:gd name="T1" fmla="*/ 0 h 191"/>
                <a:gd name="T2" fmla="*/ 0 w 131"/>
                <a:gd name="T3" fmla="*/ 191 h 191"/>
                <a:gd name="T4" fmla="*/ 0 w 131"/>
                <a:gd name="T5" fmla="*/ 68 h 191"/>
                <a:gd name="T6" fmla="*/ 131 w 131"/>
                <a:gd name="T7" fmla="*/ 0 h 191"/>
              </a:gdLst>
              <a:ahLst/>
              <a:cxnLst>
                <a:cxn ang="0">
                  <a:pos x="T0" y="T1"/>
                </a:cxn>
                <a:cxn ang="0">
                  <a:pos x="T2" y="T3"/>
                </a:cxn>
                <a:cxn ang="0">
                  <a:pos x="T4" y="T5"/>
                </a:cxn>
                <a:cxn ang="0">
                  <a:pos x="T6" y="T7"/>
                </a:cxn>
              </a:cxnLst>
              <a:rect l="0" t="0" r="r" b="b"/>
              <a:pathLst>
                <a:path w="131" h="191">
                  <a:moveTo>
                    <a:pt x="131" y="0"/>
                  </a:moveTo>
                  <a:cubicBezTo>
                    <a:pt x="84" y="90"/>
                    <a:pt x="0" y="191"/>
                    <a:pt x="0" y="191"/>
                  </a:cubicBezTo>
                  <a:cubicBezTo>
                    <a:pt x="0" y="68"/>
                    <a:pt x="0" y="68"/>
                    <a:pt x="0" y="68"/>
                  </a:cubicBezTo>
                  <a:cubicBezTo>
                    <a:pt x="54" y="68"/>
                    <a:pt x="102" y="41"/>
                    <a:pt x="131" y="0"/>
                  </a:cubicBezTo>
                  <a:close/>
                </a:path>
              </a:pathLst>
            </a:custGeom>
            <a:solidFill>
              <a:schemeClr val="accent4">
                <a:lumMod val="75000"/>
              </a:schemeClr>
            </a:solidFill>
            <a:ln>
              <a:noFill/>
            </a:ln>
          </p:spPr>
          <p:txBody>
            <a:bodyPr lIns="68580" tIns="34290" rIns="68580" bIns="34290"/>
            <a:lstStyle/>
            <a:p>
              <a:pPr>
                <a:defRPr/>
              </a:pPr>
              <a:endParaRPr lang="ru-RU" sz="1350"/>
            </a:p>
          </p:txBody>
        </p:sp>
        <p:sp>
          <p:nvSpPr>
            <p:cNvPr id="12290" name="Rectangle 38">
              <a:extLst>
                <a:ext uri="{FF2B5EF4-FFF2-40B4-BE49-F238E27FC236}">
                  <a16:creationId xmlns:a16="http://schemas.microsoft.com/office/drawing/2014/main" id="{8B07BDEC-F804-6245-15F2-BAC1E1648C9A}"/>
                </a:ext>
              </a:extLst>
            </p:cNvPr>
            <p:cNvSpPr>
              <a:spLocks noChangeArrowheads="1"/>
            </p:cNvSpPr>
            <p:nvPr/>
          </p:nvSpPr>
          <p:spPr bwMode="auto">
            <a:xfrm>
              <a:off x="8563486" y="3375159"/>
              <a:ext cx="1017994" cy="323848"/>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ru-RU" sz="1200" b="1">
                  <a:solidFill>
                    <a:schemeClr val="accent4"/>
                  </a:solidFill>
                  <a:latin typeface="Open Sans" panose="020B0606030504020204" pitchFamily="34" charset="0"/>
                </a:rPr>
                <a:t>Training</a:t>
              </a:r>
              <a:endParaRPr lang="ru-RU" altLang="ru-RU" sz="1200">
                <a:solidFill>
                  <a:schemeClr val="accent4"/>
                </a:solidFill>
              </a:endParaRPr>
            </a:p>
          </p:txBody>
        </p:sp>
      </p:grpSp>
      <p:grpSp>
        <p:nvGrpSpPr>
          <p:cNvPr id="12291" name="Group 44">
            <a:extLst>
              <a:ext uri="{FF2B5EF4-FFF2-40B4-BE49-F238E27FC236}">
                <a16:creationId xmlns:a16="http://schemas.microsoft.com/office/drawing/2014/main" id="{EA044DB0-B75A-66B3-E87B-653C70D15129}"/>
              </a:ext>
            </a:extLst>
          </p:cNvPr>
          <p:cNvGrpSpPr>
            <a:grpSpLocks/>
          </p:cNvGrpSpPr>
          <p:nvPr/>
        </p:nvGrpSpPr>
        <p:grpSpPr bwMode="auto">
          <a:xfrm>
            <a:off x="7201520" y="3013072"/>
            <a:ext cx="534988" cy="565150"/>
            <a:chOff x="9931400" y="1735138"/>
            <a:chExt cx="712788" cy="990600"/>
          </a:xfrm>
        </p:grpSpPr>
        <p:sp>
          <p:nvSpPr>
            <p:cNvPr id="12292" name="Freeform 44">
              <a:extLst>
                <a:ext uri="{FF2B5EF4-FFF2-40B4-BE49-F238E27FC236}">
                  <a16:creationId xmlns:a16="http://schemas.microsoft.com/office/drawing/2014/main" id="{E47FAFC6-5D86-D393-078B-12999907CAF4}"/>
                </a:ext>
              </a:extLst>
            </p:cNvPr>
            <p:cNvSpPr>
              <a:spLocks/>
            </p:cNvSpPr>
            <p:nvPr/>
          </p:nvSpPr>
          <p:spPr bwMode="auto">
            <a:xfrm>
              <a:off x="9996969" y="2302785"/>
              <a:ext cx="581651" cy="422953"/>
            </a:xfrm>
            <a:custGeom>
              <a:avLst/>
              <a:gdLst>
                <a:gd name="T0" fmla="*/ 76 w 153"/>
                <a:gd name="T1" fmla="*/ 39 h 111"/>
                <a:gd name="T2" fmla="*/ 0 w 153"/>
                <a:gd name="T3" fmla="*/ 0 h 111"/>
                <a:gd name="T4" fmla="*/ 76 w 153"/>
                <a:gd name="T5" fmla="*/ 111 h 111"/>
                <a:gd name="T6" fmla="*/ 153 w 153"/>
                <a:gd name="T7" fmla="*/ 0 h 111"/>
                <a:gd name="T8" fmla="*/ 76 w 153"/>
                <a:gd name="T9" fmla="*/ 39 h 111"/>
              </a:gdLst>
              <a:ahLst/>
              <a:cxnLst>
                <a:cxn ang="0">
                  <a:pos x="T0" y="T1"/>
                </a:cxn>
                <a:cxn ang="0">
                  <a:pos x="T2" y="T3"/>
                </a:cxn>
                <a:cxn ang="0">
                  <a:pos x="T4" y="T5"/>
                </a:cxn>
                <a:cxn ang="0">
                  <a:pos x="T6" y="T7"/>
                </a:cxn>
                <a:cxn ang="0">
                  <a:pos x="T8" y="T9"/>
                </a:cxn>
              </a:cxnLst>
              <a:rect l="0" t="0" r="r" b="b"/>
              <a:pathLst>
                <a:path w="153" h="111">
                  <a:moveTo>
                    <a:pt x="76" y="39"/>
                  </a:moveTo>
                  <a:cubicBezTo>
                    <a:pt x="45" y="39"/>
                    <a:pt x="17" y="23"/>
                    <a:pt x="0" y="0"/>
                  </a:cubicBezTo>
                  <a:cubicBezTo>
                    <a:pt x="28" y="52"/>
                    <a:pt x="76" y="111"/>
                    <a:pt x="76" y="111"/>
                  </a:cubicBezTo>
                  <a:cubicBezTo>
                    <a:pt x="76" y="111"/>
                    <a:pt x="125" y="52"/>
                    <a:pt x="153" y="0"/>
                  </a:cubicBezTo>
                  <a:cubicBezTo>
                    <a:pt x="136" y="23"/>
                    <a:pt x="108" y="39"/>
                    <a:pt x="76" y="39"/>
                  </a:cubicBezTo>
                  <a:close/>
                </a:path>
              </a:pathLst>
            </a:custGeom>
            <a:solidFill>
              <a:schemeClr val="accent6"/>
            </a:solidFill>
            <a:ln>
              <a:noFill/>
            </a:ln>
          </p:spPr>
          <p:txBody>
            <a:bodyPr lIns="68580" tIns="34290" rIns="68580" bIns="34290"/>
            <a:lstStyle/>
            <a:p>
              <a:pPr>
                <a:defRPr/>
              </a:pPr>
              <a:endParaRPr lang="ru-RU" sz="1350"/>
            </a:p>
          </p:txBody>
        </p:sp>
        <p:sp>
          <p:nvSpPr>
            <p:cNvPr id="12293" name="Oval 45">
              <a:extLst>
                <a:ext uri="{FF2B5EF4-FFF2-40B4-BE49-F238E27FC236}">
                  <a16:creationId xmlns:a16="http://schemas.microsoft.com/office/drawing/2014/main" id="{DB4CB37A-5CD9-1A99-63AD-7BBE737129A2}"/>
                </a:ext>
              </a:extLst>
            </p:cNvPr>
            <p:cNvSpPr>
              <a:spLocks noChangeArrowheads="1"/>
            </p:cNvSpPr>
            <p:nvPr/>
          </p:nvSpPr>
          <p:spPr bwMode="auto">
            <a:xfrm>
              <a:off x="9931400" y="1735138"/>
              <a:ext cx="712788" cy="715125"/>
            </a:xfrm>
            <a:prstGeom prst="ellipse">
              <a:avLst/>
            </a:prstGeom>
            <a:solidFill>
              <a:schemeClr val="accent6"/>
            </a:solidFill>
            <a:ln>
              <a:noFill/>
            </a:ln>
          </p:spPr>
          <p:txBody>
            <a:bodyPr lIns="68580" tIns="34290" rIns="68580" bIns="34290"/>
            <a:lstStyle/>
            <a:p>
              <a:pPr>
                <a:defRPr/>
              </a:pPr>
              <a:endParaRPr lang="ru-RU" sz="1350"/>
            </a:p>
          </p:txBody>
        </p:sp>
        <p:sp>
          <p:nvSpPr>
            <p:cNvPr id="12294" name="Oval 46">
              <a:extLst>
                <a:ext uri="{FF2B5EF4-FFF2-40B4-BE49-F238E27FC236}">
                  <a16:creationId xmlns:a16="http://schemas.microsoft.com/office/drawing/2014/main" id="{0E911FE9-95F1-DEFF-F0BB-8DA09CB92773}"/>
                </a:ext>
              </a:extLst>
            </p:cNvPr>
            <p:cNvSpPr>
              <a:spLocks noChangeArrowheads="1"/>
            </p:cNvSpPr>
            <p:nvPr/>
          </p:nvSpPr>
          <p:spPr bwMode="auto">
            <a:xfrm>
              <a:off x="10005429" y="1810269"/>
              <a:ext cx="564730" cy="564864"/>
            </a:xfrm>
            <a:prstGeom prst="ellipse">
              <a:avLst/>
            </a:prstGeom>
            <a:solidFill>
              <a:schemeClr val="bg2"/>
            </a:solidFill>
            <a:ln>
              <a:noFill/>
            </a:ln>
          </p:spPr>
          <p:txBody>
            <a:bodyPr lIns="68580" tIns="34290" rIns="68580" bIns="34290"/>
            <a:lstStyle/>
            <a:p>
              <a:pPr>
                <a:defRPr/>
              </a:pPr>
              <a:endParaRPr lang="ru-RU" sz="1350"/>
            </a:p>
          </p:txBody>
        </p:sp>
        <p:sp>
          <p:nvSpPr>
            <p:cNvPr id="12295" name="Freeform 47">
              <a:extLst>
                <a:ext uri="{FF2B5EF4-FFF2-40B4-BE49-F238E27FC236}">
                  <a16:creationId xmlns:a16="http://schemas.microsoft.com/office/drawing/2014/main" id="{EF43D427-8F2F-806B-0542-992E4820BA73}"/>
                </a:ext>
              </a:extLst>
            </p:cNvPr>
            <p:cNvSpPr>
              <a:spLocks/>
            </p:cNvSpPr>
            <p:nvPr/>
          </p:nvSpPr>
          <p:spPr bwMode="auto">
            <a:xfrm>
              <a:off x="10284622" y="2302785"/>
              <a:ext cx="293998" cy="422953"/>
            </a:xfrm>
            <a:custGeom>
              <a:avLst/>
              <a:gdLst>
                <a:gd name="T0" fmla="*/ 77 w 77"/>
                <a:gd name="T1" fmla="*/ 0 h 111"/>
                <a:gd name="T2" fmla="*/ 0 w 77"/>
                <a:gd name="T3" fmla="*/ 111 h 111"/>
                <a:gd name="T4" fmla="*/ 0 w 77"/>
                <a:gd name="T5" fmla="*/ 39 h 111"/>
                <a:gd name="T6" fmla="*/ 77 w 77"/>
                <a:gd name="T7" fmla="*/ 0 h 111"/>
              </a:gdLst>
              <a:ahLst/>
              <a:cxnLst>
                <a:cxn ang="0">
                  <a:pos x="T0" y="T1"/>
                </a:cxn>
                <a:cxn ang="0">
                  <a:pos x="T2" y="T3"/>
                </a:cxn>
                <a:cxn ang="0">
                  <a:pos x="T4" y="T5"/>
                </a:cxn>
                <a:cxn ang="0">
                  <a:pos x="T6" y="T7"/>
                </a:cxn>
              </a:cxnLst>
              <a:rect l="0" t="0" r="r" b="b"/>
              <a:pathLst>
                <a:path w="77" h="111">
                  <a:moveTo>
                    <a:pt x="77" y="0"/>
                  </a:moveTo>
                  <a:cubicBezTo>
                    <a:pt x="49" y="52"/>
                    <a:pt x="0" y="111"/>
                    <a:pt x="0" y="111"/>
                  </a:cubicBezTo>
                  <a:cubicBezTo>
                    <a:pt x="0" y="39"/>
                    <a:pt x="0" y="39"/>
                    <a:pt x="0" y="39"/>
                  </a:cubicBezTo>
                  <a:cubicBezTo>
                    <a:pt x="32" y="39"/>
                    <a:pt x="60" y="23"/>
                    <a:pt x="77" y="0"/>
                  </a:cubicBezTo>
                  <a:close/>
                </a:path>
              </a:pathLst>
            </a:custGeom>
            <a:solidFill>
              <a:schemeClr val="accent6">
                <a:lumMod val="75000"/>
              </a:schemeClr>
            </a:solidFill>
            <a:ln>
              <a:noFill/>
            </a:ln>
          </p:spPr>
          <p:txBody>
            <a:bodyPr lIns="68580" tIns="34290" rIns="68580" bIns="34290"/>
            <a:lstStyle/>
            <a:p>
              <a:pPr>
                <a:defRPr/>
              </a:pPr>
              <a:endParaRPr lang="ru-RU" sz="1350"/>
            </a:p>
          </p:txBody>
        </p:sp>
        <p:sp>
          <p:nvSpPr>
            <p:cNvPr id="12296" name="Rectangle 48">
              <a:extLst>
                <a:ext uri="{FF2B5EF4-FFF2-40B4-BE49-F238E27FC236}">
                  <a16:creationId xmlns:a16="http://schemas.microsoft.com/office/drawing/2014/main" id="{076AB90E-6A74-1047-32CD-8F2AD33595C5}"/>
                </a:ext>
              </a:extLst>
            </p:cNvPr>
            <p:cNvSpPr>
              <a:spLocks noChangeArrowheads="1"/>
            </p:cNvSpPr>
            <p:nvPr/>
          </p:nvSpPr>
          <p:spPr bwMode="auto">
            <a:xfrm>
              <a:off x="10033640" y="1963310"/>
              <a:ext cx="508309" cy="283224"/>
            </a:xfrm>
            <a:prstGeom prst="rect">
              <a:avLst/>
            </a:prstGeom>
            <a:noFill/>
            <a:ln>
              <a:noFill/>
            </a:ln>
          </p:spPr>
          <p:txBody>
            <a:bodyPr wrap="none" lIns="0" tIns="0" rIns="0" bIns="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defRPr/>
              </a:pPr>
              <a:r>
                <a:rPr lang="en-US" altLang="ru-RU" sz="1050" b="1">
                  <a:solidFill>
                    <a:schemeClr val="accent6"/>
                  </a:solidFill>
                  <a:latin typeface="Open Sans" panose="020B0606030504020204" pitchFamily="34" charset="0"/>
                </a:rPr>
                <a:t>Profit</a:t>
              </a:r>
              <a:endParaRPr lang="ru-RU" altLang="ru-RU" sz="1350">
                <a:solidFill>
                  <a:schemeClr val="accent6"/>
                </a:solidFill>
              </a:endParaRPr>
            </a:p>
          </p:txBody>
        </p:sp>
      </p:grpSp>
      <p:grpSp>
        <p:nvGrpSpPr>
          <p:cNvPr id="12297" name="Group 50">
            <a:extLst>
              <a:ext uri="{FF2B5EF4-FFF2-40B4-BE49-F238E27FC236}">
                <a16:creationId xmlns:a16="http://schemas.microsoft.com/office/drawing/2014/main" id="{57DFA552-2A92-4B02-ED50-74F3B7B05FAB}"/>
              </a:ext>
            </a:extLst>
          </p:cNvPr>
          <p:cNvGrpSpPr>
            <a:grpSpLocks/>
          </p:cNvGrpSpPr>
          <p:nvPr/>
        </p:nvGrpSpPr>
        <p:grpSpPr bwMode="auto">
          <a:xfrm>
            <a:off x="4689591" y="4471472"/>
            <a:ext cx="1028700" cy="1273175"/>
            <a:chOff x="6313488" y="4283075"/>
            <a:chExt cx="1612900" cy="2235200"/>
          </a:xfrm>
        </p:grpSpPr>
        <p:sp>
          <p:nvSpPr>
            <p:cNvPr id="12298" name="Freeform 30">
              <a:extLst>
                <a:ext uri="{FF2B5EF4-FFF2-40B4-BE49-F238E27FC236}">
                  <a16:creationId xmlns:a16="http://schemas.microsoft.com/office/drawing/2014/main" id="{D55D519F-D6ED-5DAB-4048-91C9F89C0D10}"/>
                </a:ext>
              </a:extLst>
            </p:cNvPr>
            <p:cNvSpPr>
              <a:spLocks/>
            </p:cNvSpPr>
            <p:nvPr/>
          </p:nvSpPr>
          <p:spPr bwMode="auto">
            <a:xfrm>
              <a:off x="6460341" y="5562322"/>
              <a:ext cx="1314215" cy="955953"/>
            </a:xfrm>
            <a:custGeom>
              <a:avLst/>
              <a:gdLst>
                <a:gd name="T0" fmla="*/ 173 w 345"/>
                <a:gd name="T1" fmla="*/ 89 h 251"/>
                <a:gd name="T2" fmla="*/ 0 w 345"/>
                <a:gd name="T3" fmla="*/ 0 h 251"/>
                <a:gd name="T4" fmla="*/ 173 w 345"/>
                <a:gd name="T5" fmla="*/ 251 h 251"/>
                <a:gd name="T6" fmla="*/ 345 w 345"/>
                <a:gd name="T7" fmla="*/ 0 h 251"/>
                <a:gd name="T8" fmla="*/ 173 w 345"/>
                <a:gd name="T9" fmla="*/ 89 h 251"/>
              </a:gdLst>
              <a:ahLst/>
              <a:cxnLst>
                <a:cxn ang="0">
                  <a:pos x="T0" y="T1"/>
                </a:cxn>
                <a:cxn ang="0">
                  <a:pos x="T2" y="T3"/>
                </a:cxn>
                <a:cxn ang="0">
                  <a:pos x="T4" y="T5"/>
                </a:cxn>
                <a:cxn ang="0">
                  <a:pos x="T6" y="T7"/>
                </a:cxn>
                <a:cxn ang="0">
                  <a:pos x="T8" y="T9"/>
                </a:cxn>
              </a:cxnLst>
              <a:rect l="0" t="0" r="r" b="b"/>
              <a:pathLst>
                <a:path w="345" h="251">
                  <a:moveTo>
                    <a:pt x="173" y="89"/>
                  </a:moveTo>
                  <a:cubicBezTo>
                    <a:pt x="102" y="89"/>
                    <a:pt x="39" y="54"/>
                    <a:pt x="0" y="0"/>
                  </a:cubicBezTo>
                  <a:cubicBezTo>
                    <a:pt x="62" y="118"/>
                    <a:pt x="173" y="251"/>
                    <a:pt x="173" y="251"/>
                  </a:cubicBezTo>
                  <a:cubicBezTo>
                    <a:pt x="173" y="251"/>
                    <a:pt x="283" y="118"/>
                    <a:pt x="345" y="0"/>
                  </a:cubicBezTo>
                  <a:cubicBezTo>
                    <a:pt x="306" y="54"/>
                    <a:pt x="244" y="89"/>
                    <a:pt x="173" y="89"/>
                  </a:cubicBezTo>
                  <a:close/>
                </a:path>
              </a:pathLst>
            </a:custGeom>
            <a:solidFill>
              <a:schemeClr val="accent1"/>
            </a:solidFill>
            <a:ln>
              <a:noFill/>
            </a:ln>
          </p:spPr>
          <p:txBody>
            <a:bodyPr lIns="68580" tIns="34290" rIns="68580" bIns="34290"/>
            <a:lstStyle/>
            <a:p>
              <a:pPr>
                <a:defRPr/>
              </a:pPr>
              <a:endParaRPr lang="ru-RU" sz="1350"/>
            </a:p>
          </p:txBody>
        </p:sp>
        <p:sp>
          <p:nvSpPr>
            <p:cNvPr id="12299" name="Oval 31">
              <a:extLst>
                <a:ext uri="{FF2B5EF4-FFF2-40B4-BE49-F238E27FC236}">
                  <a16:creationId xmlns:a16="http://schemas.microsoft.com/office/drawing/2014/main" id="{5F624E4E-6A52-0986-0A21-B5DF93A9C50A}"/>
                </a:ext>
              </a:extLst>
            </p:cNvPr>
            <p:cNvSpPr>
              <a:spLocks noChangeArrowheads="1"/>
            </p:cNvSpPr>
            <p:nvPr/>
          </p:nvSpPr>
          <p:spPr bwMode="auto">
            <a:xfrm>
              <a:off x="6313488" y="4283075"/>
              <a:ext cx="1612900" cy="1619265"/>
            </a:xfrm>
            <a:prstGeom prst="ellipse">
              <a:avLst/>
            </a:prstGeom>
            <a:solidFill>
              <a:schemeClr val="accent1"/>
            </a:solidFill>
            <a:ln>
              <a:noFill/>
            </a:ln>
          </p:spPr>
          <p:txBody>
            <a:bodyPr lIns="68580" tIns="34290" rIns="68580" bIns="34290"/>
            <a:lstStyle/>
            <a:p>
              <a:pPr>
                <a:defRPr/>
              </a:pPr>
              <a:endParaRPr lang="ru-RU" sz="1350"/>
            </a:p>
          </p:txBody>
        </p:sp>
        <p:sp>
          <p:nvSpPr>
            <p:cNvPr id="12300" name="Oval 32">
              <a:extLst>
                <a:ext uri="{FF2B5EF4-FFF2-40B4-BE49-F238E27FC236}">
                  <a16:creationId xmlns:a16="http://schemas.microsoft.com/office/drawing/2014/main" id="{9B89E1E0-26BA-CB3D-4BEB-019331B8E003}"/>
                </a:ext>
              </a:extLst>
            </p:cNvPr>
            <p:cNvSpPr>
              <a:spLocks noChangeArrowheads="1"/>
            </p:cNvSpPr>
            <p:nvPr/>
          </p:nvSpPr>
          <p:spPr bwMode="auto">
            <a:xfrm>
              <a:off x="6480253" y="4455871"/>
              <a:ext cx="1274390" cy="1273673"/>
            </a:xfrm>
            <a:prstGeom prst="ellipse">
              <a:avLst/>
            </a:prstGeom>
            <a:solidFill>
              <a:schemeClr val="bg2"/>
            </a:solidFill>
            <a:ln>
              <a:noFill/>
            </a:ln>
          </p:spPr>
          <p:txBody>
            <a:bodyPr lIns="68580" tIns="34290" rIns="68580" bIns="34290"/>
            <a:lstStyle/>
            <a:p>
              <a:pPr>
                <a:defRPr/>
              </a:pPr>
              <a:endParaRPr lang="ru-RU" sz="1350"/>
            </a:p>
          </p:txBody>
        </p:sp>
        <p:sp>
          <p:nvSpPr>
            <p:cNvPr id="12301" name="Freeform 33">
              <a:extLst>
                <a:ext uri="{FF2B5EF4-FFF2-40B4-BE49-F238E27FC236}">
                  <a16:creationId xmlns:a16="http://schemas.microsoft.com/office/drawing/2014/main" id="{FC568EE4-8FFC-2090-5CA8-838DEFBD138D}"/>
                </a:ext>
              </a:extLst>
            </p:cNvPr>
            <p:cNvSpPr>
              <a:spLocks/>
            </p:cNvSpPr>
            <p:nvPr/>
          </p:nvSpPr>
          <p:spPr bwMode="auto">
            <a:xfrm>
              <a:off x="7119938" y="5562322"/>
              <a:ext cx="654618" cy="955953"/>
            </a:xfrm>
            <a:custGeom>
              <a:avLst/>
              <a:gdLst>
                <a:gd name="T0" fmla="*/ 172 w 172"/>
                <a:gd name="T1" fmla="*/ 0 h 251"/>
                <a:gd name="T2" fmla="*/ 0 w 172"/>
                <a:gd name="T3" fmla="*/ 251 h 251"/>
                <a:gd name="T4" fmla="*/ 0 w 172"/>
                <a:gd name="T5" fmla="*/ 89 h 251"/>
                <a:gd name="T6" fmla="*/ 172 w 172"/>
                <a:gd name="T7" fmla="*/ 0 h 251"/>
              </a:gdLst>
              <a:ahLst/>
              <a:cxnLst>
                <a:cxn ang="0">
                  <a:pos x="T0" y="T1"/>
                </a:cxn>
                <a:cxn ang="0">
                  <a:pos x="T2" y="T3"/>
                </a:cxn>
                <a:cxn ang="0">
                  <a:pos x="T4" y="T5"/>
                </a:cxn>
                <a:cxn ang="0">
                  <a:pos x="T6" y="T7"/>
                </a:cxn>
              </a:cxnLst>
              <a:rect l="0" t="0" r="r" b="b"/>
              <a:pathLst>
                <a:path w="172" h="251">
                  <a:moveTo>
                    <a:pt x="172" y="0"/>
                  </a:moveTo>
                  <a:cubicBezTo>
                    <a:pt x="110" y="118"/>
                    <a:pt x="0" y="251"/>
                    <a:pt x="0" y="251"/>
                  </a:cubicBezTo>
                  <a:cubicBezTo>
                    <a:pt x="0" y="89"/>
                    <a:pt x="0" y="89"/>
                    <a:pt x="0" y="89"/>
                  </a:cubicBezTo>
                  <a:cubicBezTo>
                    <a:pt x="71" y="89"/>
                    <a:pt x="133" y="54"/>
                    <a:pt x="172" y="0"/>
                  </a:cubicBezTo>
                  <a:close/>
                </a:path>
              </a:pathLst>
            </a:custGeom>
            <a:solidFill>
              <a:schemeClr val="accent1">
                <a:lumMod val="75000"/>
              </a:schemeClr>
            </a:solidFill>
            <a:ln>
              <a:noFill/>
            </a:ln>
          </p:spPr>
          <p:txBody>
            <a:bodyPr lIns="68580" tIns="34290" rIns="68580" bIns="34290"/>
            <a:lstStyle/>
            <a:p>
              <a:pPr>
                <a:defRPr/>
              </a:pPr>
              <a:endParaRPr lang="ru-RU" sz="1350"/>
            </a:p>
          </p:txBody>
        </p:sp>
        <p:sp>
          <p:nvSpPr>
            <p:cNvPr id="12302" name="Rectangle 38">
              <a:extLst>
                <a:ext uri="{FF2B5EF4-FFF2-40B4-BE49-F238E27FC236}">
                  <a16:creationId xmlns:a16="http://schemas.microsoft.com/office/drawing/2014/main" id="{A12E5D7B-E381-E5D2-924B-D25415A9BAF8}"/>
                </a:ext>
              </a:extLst>
            </p:cNvPr>
            <p:cNvSpPr>
              <a:spLocks noChangeArrowheads="1"/>
            </p:cNvSpPr>
            <p:nvPr/>
          </p:nvSpPr>
          <p:spPr bwMode="auto">
            <a:xfrm>
              <a:off x="6567234" y="4834767"/>
              <a:ext cx="1060635" cy="64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858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defTabSz="68580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defTabSz="6858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defTabSz="6858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ru-RU" sz="2400" b="1">
                  <a:solidFill>
                    <a:schemeClr val="accent1"/>
                  </a:solidFill>
                  <a:latin typeface="Open Sans" panose="020B0606030504020204" pitchFamily="34" charset="0"/>
                </a:rPr>
                <a:t>Plan</a:t>
              </a:r>
              <a:endParaRPr lang="ru-RU" altLang="ru-RU" sz="2100">
                <a:solidFill>
                  <a:schemeClr val="accent1"/>
                </a:solidFill>
              </a:endParaRPr>
            </a:p>
          </p:txBody>
        </p:sp>
      </p:grpSp>
      <p:sp>
        <p:nvSpPr>
          <p:cNvPr id="12303" name="TextBox 58">
            <a:extLst>
              <a:ext uri="{FF2B5EF4-FFF2-40B4-BE49-F238E27FC236}">
                <a16:creationId xmlns:a16="http://schemas.microsoft.com/office/drawing/2014/main" id="{047437B5-D352-AC85-83EA-D59748BF06EB}"/>
              </a:ext>
            </a:extLst>
          </p:cNvPr>
          <p:cNvSpPr txBox="1">
            <a:spLocks noChangeArrowheads="1"/>
          </p:cNvSpPr>
          <p:nvPr/>
        </p:nvSpPr>
        <p:spPr bwMode="auto">
          <a:xfrm>
            <a:off x="273167" y="4077713"/>
            <a:ext cx="3651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3000" b="1" dirty="0">
                <a:solidFill>
                  <a:srgbClr val="326BBA"/>
                </a:solidFill>
              </a:rPr>
              <a:t>Strategies to increase Profit</a:t>
            </a:r>
            <a:endParaRPr lang="en-US" altLang="en-US" sz="3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a:extLst>
              <a:ext uri="{FF2B5EF4-FFF2-40B4-BE49-F238E27FC236}">
                <a16:creationId xmlns:a16="http://schemas.microsoft.com/office/drawing/2014/main" id="{C22A2B8C-F0F8-D70F-8BD7-050066C26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3" y="228601"/>
            <a:ext cx="11906807" cy="661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6" name="Oval 15375">
            <a:extLst>
              <a:ext uri="{FF2B5EF4-FFF2-40B4-BE49-F238E27FC236}">
                <a16:creationId xmlns:a16="http://schemas.microsoft.com/office/drawing/2014/main" id="{45F8C799-A998-2B29-BCA5-291CD22ADB89}"/>
              </a:ext>
            </a:extLst>
          </p:cNvPr>
          <p:cNvSpPr/>
          <p:nvPr/>
        </p:nvSpPr>
        <p:spPr>
          <a:xfrm rot="8741889">
            <a:off x="6036901" y="4309375"/>
            <a:ext cx="1624477" cy="373486"/>
          </a:xfrm>
          <a:prstGeom prst="ellipse">
            <a:avLst/>
          </a:prstGeom>
          <a:gradFill flip="none" rotWithShape="1">
            <a:gsLst>
              <a:gs pos="100000">
                <a:srgbClr val="000000">
                  <a:alpha val="0"/>
                </a:srgbClr>
              </a:gs>
              <a:gs pos="0">
                <a:srgbClr val="000000"/>
              </a:gs>
            </a:gsLst>
            <a:lin ang="10800000" scaled="1"/>
            <a:tileRect/>
          </a:gradFill>
          <a:ln>
            <a:noFill/>
          </a:ln>
          <a:effectLst>
            <a:softEdge rad="139700"/>
          </a:effectLst>
        </p:spPr>
        <p:txBody>
          <a:bodyPr lIns="68580" tIns="34290" rIns="68580" bIns="34290"/>
          <a:lstStyle/>
          <a:p>
            <a:pPr>
              <a:defRPr/>
            </a:pPr>
            <a:endParaRPr lang="ru-RU" sz="135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12B7F-A219-6DCF-E249-8CC3D8A3B0DB}"/>
              </a:ext>
            </a:extLst>
          </p:cNvPr>
          <p:cNvSpPr>
            <a:spLocks noGrp="1"/>
          </p:cNvSpPr>
          <p:nvPr>
            <p:ph type="title"/>
          </p:nvPr>
        </p:nvSpPr>
        <p:spPr>
          <a:xfrm>
            <a:off x="169793" y="408403"/>
            <a:ext cx="11722725" cy="507831"/>
          </a:xfrm>
          <a:solidFill>
            <a:srgbClr val="002060"/>
          </a:solidFill>
          <a:ln w="3175">
            <a:solidFill>
              <a:srgbClr val="D8D8D8"/>
            </a:solidFill>
            <a:miter lim="800000"/>
            <a:headEnd/>
            <a:tailEnd/>
          </a:ln>
        </p:spPr>
        <p:txBody>
          <a:bodyPr vert="horz" wrap="square" lIns="91440" tIns="45720" rIns="91440" bIns="45720" rtlCol="0" anchor="ctr">
            <a:spAutoFit/>
          </a:bodyPr>
          <a:lstStyle/>
          <a:p>
            <a:pPr algn="ctr"/>
            <a:r>
              <a:rPr lang="en-IN" sz="3000" b="1" dirty="0">
                <a:solidFill>
                  <a:schemeClr val="bg1"/>
                </a:solidFill>
                <a:latin typeface="Arial" panose="020B0604020202020204" pitchFamily="34" charset="0"/>
                <a:ea typeface="SimSun" panose="02010600030101010101" pitchFamily="2" charset="-122"/>
                <a:cs typeface="+mn-cs"/>
              </a:rPr>
              <a:t> PEOPLE DEVELOPMENT &amp; SKILL-UPGRADATION TRAININGS</a:t>
            </a:r>
          </a:p>
        </p:txBody>
      </p:sp>
      <p:pic>
        <p:nvPicPr>
          <p:cNvPr id="9" name="Content Placeholder 8">
            <a:extLst>
              <a:ext uri="{FF2B5EF4-FFF2-40B4-BE49-F238E27FC236}">
                <a16:creationId xmlns:a16="http://schemas.microsoft.com/office/drawing/2014/main" id="{BA872121-152C-EAEE-2754-BB549612C2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958" y="974785"/>
            <a:ext cx="4822513" cy="5731658"/>
          </a:xfrm>
        </p:spPr>
      </p:pic>
      <p:pic>
        <p:nvPicPr>
          <p:cNvPr id="3" name="Picture 2">
            <a:extLst>
              <a:ext uri="{FF2B5EF4-FFF2-40B4-BE49-F238E27FC236}">
                <a16:creationId xmlns:a16="http://schemas.microsoft.com/office/drawing/2014/main" id="{70E25B0F-A1B1-A4F9-D346-CB887206D2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6583" y="-1"/>
            <a:ext cx="571870" cy="439947"/>
          </a:xfrm>
          <a:prstGeom prst="rect">
            <a:avLst/>
          </a:prstGeom>
        </p:spPr>
      </p:pic>
      <p:pic>
        <p:nvPicPr>
          <p:cNvPr id="4" name="Picture 3">
            <a:extLst>
              <a:ext uri="{FF2B5EF4-FFF2-40B4-BE49-F238E27FC236}">
                <a16:creationId xmlns:a16="http://schemas.microsoft.com/office/drawing/2014/main" id="{8363169F-E90B-F80F-2FCD-3F5DC4CB1B84}"/>
              </a:ext>
            </a:extLst>
          </p:cNvPr>
          <p:cNvPicPr>
            <a:picLocks noChangeAspect="1"/>
          </p:cNvPicPr>
          <p:nvPr/>
        </p:nvPicPr>
        <p:blipFill>
          <a:blip r:embed="rId4"/>
          <a:stretch>
            <a:fillRect/>
          </a:stretch>
        </p:blipFill>
        <p:spPr>
          <a:xfrm>
            <a:off x="5528242" y="1983657"/>
            <a:ext cx="6404392" cy="4722786"/>
          </a:xfrm>
          <a:prstGeom prst="rect">
            <a:avLst/>
          </a:prstGeom>
        </p:spPr>
      </p:pic>
      <p:pic>
        <p:nvPicPr>
          <p:cNvPr id="5" name="Picture 4">
            <a:extLst>
              <a:ext uri="{FF2B5EF4-FFF2-40B4-BE49-F238E27FC236}">
                <a16:creationId xmlns:a16="http://schemas.microsoft.com/office/drawing/2014/main" id="{DBE69AA9-FF80-A33F-68B1-A3BA663AC86D}"/>
              </a:ext>
            </a:extLst>
          </p:cNvPr>
          <p:cNvPicPr>
            <a:picLocks noChangeAspect="1"/>
          </p:cNvPicPr>
          <p:nvPr/>
        </p:nvPicPr>
        <p:blipFill rotWithShape="1">
          <a:blip r:embed="rId5"/>
          <a:srcRect t="159" r="9" b="94"/>
          <a:stretch/>
        </p:blipFill>
        <p:spPr>
          <a:xfrm>
            <a:off x="7590628" y="884691"/>
            <a:ext cx="4342006" cy="2367795"/>
          </a:xfrm>
          <a:prstGeom prst="rect">
            <a:avLst/>
          </a:prstGeom>
        </p:spPr>
      </p:pic>
    </p:spTree>
    <p:extLst>
      <p:ext uri="{BB962C8B-B14F-4D97-AF65-F5344CB8AC3E}">
        <p14:creationId xmlns:p14="http://schemas.microsoft.com/office/powerpoint/2010/main" val="2260353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BFCEB-CDB0-AEB6-C10A-927AB83C2952}"/>
              </a:ext>
            </a:extLst>
          </p:cNvPr>
          <p:cNvSpPr>
            <a:spLocks noGrp="1"/>
          </p:cNvSpPr>
          <p:nvPr>
            <p:ph type="title"/>
          </p:nvPr>
        </p:nvSpPr>
        <p:spPr/>
        <p:txBody>
          <a:bodyPr/>
          <a:lstStyle/>
          <a:p>
            <a:pPr algn="ctr"/>
            <a:r>
              <a:rPr lang="en-IN" b="1" i="1" u="sng" dirty="0">
                <a:effectLst>
                  <a:outerShdw blurRad="38100" dist="38100" dir="2700000" algn="tl">
                    <a:srgbClr val="000000">
                      <a:alpha val="43137"/>
                    </a:srgbClr>
                  </a:outerShdw>
                </a:effectLst>
              </a:rPr>
              <a:t>Index Of Proposal Report:</a:t>
            </a:r>
          </a:p>
        </p:txBody>
      </p:sp>
      <p:graphicFrame>
        <p:nvGraphicFramePr>
          <p:cNvPr id="6" name="Table 6">
            <a:extLst>
              <a:ext uri="{FF2B5EF4-FFF2-40B4-BE49-F238E27FC236}">
                <a16:creationId xmlns:a16="http://schemas.microsoft.com/office/drawing/2014/main" id="{5363C16D-75D8-0BBC-A601-8FF41AF662BC}"/>
              </a:ext>
            </a:extLst>
          </p:cNvPr>
          <p:cNvGraphicFramePr>
            <a:graphicFrameLocks noGrp="1"/>
          </p:cNvGraphicFramePr>
          <p:nvPr>
            <p:ph idx="1"/>
            <p:extLst>
              <p:ext uri="{D42A27DB-BD31-4B8C-83A1-F6EECF244321}">
                <p14:modId xmlns:p14="http://schemas.microsoft.com/office/powerpoint/2010/main" val="63245010"/>
              </p:ext>
            </p:extLst>
          </p:nvPr>
        </p:nvGraphicFramePr>
        <p:xfrm>
          <a:off x="838200" y="1400622"/>
          <a:ext cx="10515600" cy="54573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235501623"/>
                    </a:ext>
                  </a:extLst>
                </a:gridCol>
                <a:gridCol w="5257800">
                  <a:extLst>
                    <a:ext uri="{9D8B030D-6E8A-4147-A177-3AD203B41FA5}">
                      <a16:colId xmlns:a16="http://schemas.microsoft.com/office/drawing/2014/main" val="2096416948"/>
                    </a:ext>
                  </a:extLst>
                </a:gridCol>
              </a:tblGrid>
              <a:tr h="422918">
                <a:tc>
                  <a:txBody>
                    <a:bodyPr/>
                    <a:lstStyle/>
                    <a:p>
                      <a:r>
                        <a:rPr lang="en-IN" dirty="0"/>
                        <a:t>Contents list:</a:t>
                      </a:r>
                    </a:p>
                  </a:txBody>
                  <a:tcPr/>
                </a:tc>
                <a:tc>
                  <a:txBody>
                    <a:bodyPr/>
                    <a:lstStyle/>
                    <a:p>
                      <a:r>
                        <a:rPr lang="en-IN" dirty="0"/>
                        <a:t>Slide No.</a:t>
                      </a:r>
                    </a:p>
                  </a:txBody>
                  <a:tcPr/>
                </a:tc>
                <a:extLst>
                  <a:ext uri="{0D108BD9-81ED-4DB2-BD59-A6C34878D82A}">
                    <a16:rowId xmlns:a16="http://schemas.microsoft.com/office/drawing/2014/main" val="1200827377"/>
                  </a:ext>
                </a:extLst>
              </a:tr>
              <a:tr h="422918">
                <a:tc>
                  <a:txBody>
                    <a:bodyPr/>
                    <a:lstStyle/>
                    <a:p>
                      <a:r>
                        <a:rPr lang="en-IN" dirty="0"/>
                        <a:t>1. </a:t>
                      </a:r>
                      <a:r>
                        <a:rPr lang="en-IN" sz="1800" b="1" kern="1200" dirty="0">
                          <a:solidFill>
                            <a:schemeClr val="dk1"/>
                          </a:solidFill>
                          <a:latin typeface="+mn-lt"/>
                          <a:ea typeface="+mn-ea"/>
                          <a:cs typeface="+mn-cs"/>
                        </a:rPr>
                        <a:t>About Company</a:t>
                      </a:r>
                    </a:p>
                  </a:txBody>
                  <a:tcPr/>
                </a:tc>
                <a:tc>
                  <a:txBody>
                    <a:bodyPr/>
                    <a:lstStyle/>
                    <a:p>
                      <a:r>
                        <a:rPr lang="en-IN" dirty="0"/>
                        <a:t>3-15</a:t>
                      </a:r>
                    </a:p>
                  </a:txBody>
                  <a:tcPr/>
                </a:tc>
                <a:extLst>
                  <a:ext uri="{0D108BD9-81ED-4DB2-BD59-A6C34878D82A}">
                    <a16:rowId xmlns:a16="http://schemas.microsoft.com/office/drawing/2014/main" val="3956857231"/>
                  </a:ext>
                </a:extLst>
              </a:tr>
              <a:tr h="422918">
                <a:tc>
                  <a:txBody>
                    <a:bodyPr/>
                    <a:lstStyle/>
                    <a:p>
                      <a:r>
                        <a:rPr lang="en-IN" dirty="0"/>
                        <a:t>2. </a:t>
                      </a:r>
                      <a:r>
                        <a:rPr lang="en-IN" b="1" dirty="0"/>
                        <a:t>Project Objective &amp; Techniques Introduction</a:t>
                      </a:r>
                      <a:endParaRPr lang="en-IN" b="1" dirty="0">
                        <a:highlight>
                          <a:srgbClr val="FFFF00"/>
                        </a:highlight>
                      </a:endParaRPr>
                    </a:p>
                  </a:txBody>
                  <a:tcPr/>
                </a:tc>
                <a:tc>
                  <a:txBody>
                    <a:bodyPr/>
                    <a:lstStyle/>
                    <a:p>
                      <a:r>
                        <a:rPr lang="en-IN" dirty="0"/>
                        <a:t>16-26</a:t>
                      </a:r>
                    </a:p>
                  </a:txBody>
                  <a:tcPr/>
                </a:tc>
                <a:extLst>
                  <a:ext uri="{0D108BD9-81ED-4DB2-BD59-A6C34878D82A}">
                    <a16:rowId xmlns:a16="http://schemas.microsoft.com/office/drawing/2014/main" val="383892752"/>
                  </a:ext>
                </a:extLst>
              </a:tr>
              <a:tr h="729968">
                <a:tc>
                  <a:txBody>
                    <a:bodyPr/>
                    <a:lstStyle/>
                    <a:p>
                      <a:r>
                        <a:rPr lang="en-IN" sz="1800" b="1" kern="1200" dirty="0">
                          <a:solidFill>
                            <a:schemeClr val="dk1"/>
                          </a:solidFill>
                          <a:latin typeface="+mn-lt"/>
                          <a:ea typeface="+mn-ea"/>
                          <a:cs typeface="+mn-cs"/>
                        </a:rPr>
                        <a:t>3. </a:t>
                      </a:r>
                      <a:r>
                        <a:rPr lang="en-US" sz="1800" b="1" kern="1200" dirty="0">
                          <a:solidFill>
                            <a:schemeClr val="dk1"/>
                          </a:solidFill>
                          <a:latin typeface="+mn-lt"/>
                          <a:ea typeface="+mn-ea"/>
                          <a:cs typeface="+mn-cs"/>
                        </a:rPr>
                        <a:t>CULTURE TRANSFORORMATION-OPPORTUNITIES FOR IMPLEMENTATION(CONTENTS TO DO)</a:t>
                      </a:r>
                      <a:endParaRPr lang="en-IN" sz="1800" b="1" kern="1200" dirty="0">
                        <a:solidFill>
                          <a:schemeClr val="dk1"/>
                        </a:solidFill>
                        <a:latin typeface="+mn-lt"/>
                        <a:ea typeface="+mn-ea"/>
                        <a:cs typeface="+mn-cs"/>
                      </a:endParaRPr>
                    </a:p>
                  </a:txBody>
                  <a:tcPr/>
                </a:tc>
                <a:tc>
                  <a:txBody>
                    <a:bodyPr/>
                    <a:lstStyle/>
                    <a:p>
                      <a:r>
                        <a:rPr lang="en-IN" dirty="0"/>
                        <a:t>27</a:t>
                      </a:r>
                    </a:p>
                  </a:txBody>
                  <a:tcPr/>
                </a:tc>
                <a:extLst>
                  <a:ext uri="{0D108BD9-81ED-4DB2-BD59-A6C34878D82A}">
                    <a16:rowId xmlns:a16="http://schemas.microsoft.com/office/drawing/2014/main" val="1828568405"/>
                  </a:ext>
                </a:extLst>
              </a:tr>
              <a:tr h="422918">
                <a:tc>
                  <a:txBody>
                    <a:bodyPr/>
                    <a:lstStyle/>
                    <a:p>
                      <a:pPr marL="0" algn="l" defTabSz="914400" rtl="0" eaLnBrk="1" latinLnBrk="0" hangingPunct="1"/>
                      <a:r>
                        <a:rPr lang="en-IN" sz="1800" kern="1200" dirty="0">
                          <a:solidFill>
                            <a:schemeClr val="dk1"/>
                          </a:solidFill>
                          <a:latin typeface="+mn-lt"/>
                          <a:ea typeface="+mn-ea"/>
                          <a:cs typeface="+mn-cs"/>
                        </a:rPr>
                        <a:t>4</a:t>
                      </a:r>
                      <a:r>
                        <a:rPr lang="en-IN" sz="1800" b="1" kern="1200" dirty="0">
                          <a:solidFill>
                            <a:schemeClr val="dk1"/>
                          </a:solidFill>
                          <a:latin typeface="+mn-lt"/>
                          <a:ea typeface="+mn-ea"/>
                          <a:cs typeface="+mn-cs"/>
                        </a:rPr>
                        <a:t>. </a:t>
                      </a:r>
                      <a:r>
                        <a:rPr lang="en-US" altLang="en-US" sz="1800" b="1" kern="1200" dirty="0">
                          <a:solidFill>
                            <a:schemeClr val="dk1"/>
                          </a:solidFill>
                          <a:latin typeface="+mn-lt"/>
                          <a:ea typeface="+mn-ea"/>
                          <a:cs typeface="+mn-cs"/>
                        </a:rPr>
                        <a:t>Project Tangible &amp; Intangible Benefits- Deliverables  </a:t>
                      </a:r>
                      <a:endParaRPr lang="en-IN" sz="1800" b="1" kern="1200" dirty="0">
                        <a:solidFill>
                          <a:schemeClr val="dk1"/>
                        </a:solidFill>
                        <a:latin typeface="+mn-lt"/>
                        <a:ea typeface="+mn-ea"/>
                        <a:cs typeface="+mn-cs"/>
                      </a:endParaRPr>
                    </a:p>
                  </a:txBody>
                  <a:tcPr/>
                </a:tc>
                <a:tc>
                  <a:txBody>
                    <a:bodyPr/>
                    <a:lstStyle/>
                    <a:p>
                      <a:r>
                        <a:rPr lang="en-IN" dirty="0"/>
                        <a:t>28-30</a:t>
                      </a:r>
                    </a:p>
                  </a:txBody>
                  <a:tcPr/>
                </a:tc>
                <a:extLst>
                  <a:ext uri="{0D108BD9-81ED-4DB2-BD59-A6C34878D82A}">
                    <a16:rowId xmlns:a16="http://schemas.microsoft.com/office/drawing/2014/main" val="889949958"/>
                  </a:ext>
                </a:extLst>
              </a:tr>
              <a:tr h="729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dk1"/>
                          </a:solidFill>
                          <a:latin typeface="+mn-lt"/>
                          <a:ea typeface="+mn-ea"/>
                          <a:cs typeface="+mn-cs"/>
                        </a:rPr>
                        <a:t> </a:t>
                      </a:r>
                      <a:r>
                        <a:rPr lang="en-US" altLang="en-US" sz="1800" kern="1200" dirty="0">
                          <a:solidFill>
                            <a:schemeClr val="dk1"/>
                          </a:solidFill>
                          <a:latin typeface="+mn-lt"/>
                          <a:ea typeface="+mn-ea"/>
                          <a:cs typeface="+mn-cs"/>
                          <a:sym typeface="Calibri" panose="020F0502020204030204" pitchFamily="34" charset="0"/>
                        </a:rPr>
                        <a:t>5. </a:t>
                      </a:r>
                      <a:r>
                        <a:rPr lang="en-IN" sz="1800" b="1" dirty="0">
                          <a:solidFill>
                            <a:schemeClr val="tx1"/>
                          </a:solidFill>
                        </a:rPr>
                        <a:t>HOW – TQM </a:t>
                      </a:r>
                      <a:r>
                        <a:rPr lang="en-IN" sz="1800" b="1" kern="1200" dirty="0">
                          <a:solidFill>
                            <a:schemeClr val="tx1"/>
                          </a:solidFill>
                          <a:latin typeface="+mn-lt"/>
                          <a:ea typeface="+mn-ea"/>
                          <a:cs typeface="+mn-cs"/>
                        </a:rPr>
                        <a:t>STANDARDIZED FUNDAMENTAL TOOLS &amp; TECHNIQUES</a:t>
                      </a:r>
                    </a:p>
                  </a:txBody>
                  <a:tcPr/>
                </a:tc>
                <a:tc>
                  <a:txBody>
                    <a:bodyPr/>
                    <a:lstStyle/>
                    <a:p>
                      <a:r>
                        <a:rPr lang="en-IN" dirty="0"/>
                        <a:t>31</a:t>
                      </a:r>
                    </a:p>
                  </a:txBody>
                  <a:tcPr/>
                </a:tc>
                <a:extLst>
                  <a:ext uri="{0D108BD9-81ED-4DB2-BD59-A6C34878D82A}">
                    <a16:rowId xmlns:a16="http://schemas.microsoft.com/office/drawing/2014/main" val="1056800406"/>
                  </a:ext>
                </a:extLst>
              </a:tr>
              <a:tr h="729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kern="1200" dirty="0">
                          <a:solidFill>
                            <a:schemeClr val="dk1"/>
                          </a:solidFill>
                          <a:latin typeface="+mn-lt"/>
                          <a:ea typeface="+mn-ea"/>
                          <a:cs typeface="+mn-cs"/>
                        </a:rPr>
                        <a:t>6. </a:t>
                      </a:r>
                      <a:r>
                        <a:rPr lang="en-IN" sz="1800" b="1" kern="1200" dirty="0">
                          <a:solidFill>
                            <a:schemeClr val="tx1"/>
                          </a:solidFill>
                          <a:latin typeface="+mn-lt"/>
                          <a:ea typeface="+mn-ea"/>
                          <a:cs typeface="+mn-cs"/>
                        </a:rPr>
                        <a:t>Communication Mechanism during Implementation</a:t>
                      </a:r>
                    </a:p>
                  </a:txBody>
                  <a:tcPr/>
                </a:tc>
                <a:tc>
                  <a:txBody>
                    <a:bodyPr/>
                    <a:lstStyle/>
                    <a:p>
                      <a:r>
                        <a:rPr lang="en-IN" dirty="0"/>
                        <a:t>32</a:t>
                      </a:r>
                    </a:p>
                  </a:txBody>
                  <a:tcPr/>
                </a:tc>
                <a:extLst>
                  <a:ext uri="{0D108BD9-81ED-4DB2-BD59-A6C34878D82A}">
                    <a16:rowId xmlns:a16="http://schemas.microsoft.com/office/drawing/2014/main" val="1157688648"/>
                  </a:ext>
                </a:extLst>
              </a:tr>
              <a:tr h="422918">
                <a:tc>
                  <a:txBody>
                    <a:bodyPr/>
                    <a:lstStyle/>
                    <a:p>
                      <a:r>
                        <a:rPr lang="en-IN" dirty="0"/>
                        <a:t>7</a:t>
                      </a:r>
                      <a:r>
                        <a:rPr lang="en-IN" sz="1800" b="1" kern="1200" dirty="0">
                          <a:solidFill>
                            <a:schemeClr val="dk1"/>
                          </a:solidFill>
                          <a:latin typeface="+mn-lt"/>
                          <a:ea typeface="+mn-ea"/>
                          <a:cs typeface="+mn-cs"/>
                        </a:rPr>
                        <a:t>. </a:t>
                      </a:r>
                      <a:r>
                        <a:rPr lang="en-US" altLang="en-US" sz="1800" b="1" kern="1200" dirty="0">
                          <a:solidFill>
                            <a:schemeClr val="dk1"/>
                          </a:solidFill>
                          <a:latin typeface="+mn-lt"/>
                          <a:ea typeface="+mn-ea"/>
                          <a:cs typeface="+mn-cs"/>
                          <a:sym typeface="Calibri" panose="020F0502020204030204" pitchFamily="34" charset="0"/>
                        </a:rPr>
                        <a:t>5. </a:t>
                      </a:r>
                      <a:r>
                        <a:rPr lang="en-IN" altLang="en-US" sz="1800" b="1" kern="1200" dirty="0">
                          <a:solidFill>
                            <a:schemeClr val="dk1"/>
                          </a:solidFill>
                          <a:latin typeface="+mn-lt"/>
                          <a:ea typeface="+mn-ea"/>
                          <a:cs typeface="+mn-cs"/>
                          <a:sym typeface="Calibri" panose="020F0502020204030204" pitchFamily="34" charset="0"/>
                        </a:rPr>
                        <a:t>Project Approach- How &amp; Why</a:t>
                      </a:r>
                      <a:endParaRPr lang="en-IN" sz="1800" b="1" kern="1200" dirty="0">
                        <a:solidFill>
                          <a:schemeClr val="dk1"/>
                        </a:solidFill>
                        <a:latin typeface="+mn-lt"/>
                        <a:ea typeface="+mn-ea"/>
                        <a:cs typeface="+mn-cs"/>
                      </a:endParaRPr>
                    </a:p>
                  </a:txBody>
                  <a:tcPr/>
                </a:tc>
                <a:tc>
                  <a:txBody>
                    <a:bodyPr/>
                    <a:lstStyle/>
                    <a:p>
                      <a:r>
                        <a:rPr lang="en-IN" dirty="0"/>
                        <a:t>33</a:t>
                      </a:r>
                    </a:p>
                  </a:txBody>
                  <a:tcPr/>
                </a:tc>
                <a:extLst>
                  <a:ext uri="{0D108BD9-81ED-4DB2-BD59-A6C34878D82A}">
                    <a16:rowId xmlns:a16="http://schemas.microsoft.com/office/drawing/2014/main" val="666640253"/>
                  </a:ext>
                </a:extLst>
              </a:tr>
              <a:tr h="729968">
                <a:tc>
                  <a:txBody>
                    <a:bodyPr/>
                    <a:lstStyle/>
                    <a:p>
                      <a:r>
                        <a:rPr lang="en-IN" sz="1800" b="1" kern="1200" dirty="0">
                          <a:solidFill>
                            <a:schemeClr val="dk1"/>
                          </a:solidFill>
                          <a:latin typeface="+mn-lt"/>
                          <a:ea typeface="+mn-ea"/>
                          <a:cs typeface="+mn-cs"/>
                        </a:rPr>
                        <a:t>8. </a:t>
                      </a:r>
                      <a:r>
                        <a:rPr lang="en-US" sz="1800" b="1" kern="1200" dirty="0">
                          <a:solidFill>
                            <a:schemeClr val="dk1"/>
                          </a:solidFill>
                          <a:latin typeface="+mn-lt"/>
                          <a:ea typeface="+mn-ea"/>
                          <a:cs typeface="+mn-cs"/>
                        </a:rPr>
                        <a:t>Our Commitments &amp; Your dedication for this Project</a:t>
                      </a:r>
                      <a:endParaRPr lang="en-IN" sz="1800" b="1" kern="1200" dirty="0">
                        <a:solidFill>
                          <a:schemeClr val="dk1"/>
                        </a:solidFill>
                        <a:latin typeface="+mn-lt"/>
                        <a:ea typeface="+mn-ea"/>
                        <a:cs typeface="+mn-cs"/>
                      </a:endParaRPr>
                    </a:p>
                  </a:txBody>
                  <a:tcPr/>
                </a:tc>
                <a:tc>
                  <a:txBody>
                    <a:bodyPr/>
                    <a:lstStyle/>
                    <a:p>
                      <a:r>
                        <a:rPr lang="en-IN" dirty="0"/>
                        <a:t>34-35</a:t>
                      </a:r>
                    </a:p>
                  </a:txBody>
                  <a:tcPr/>
                </a:tc>
                <a:extLst>
                  <a:ext uri="{0D108BD9-81ED-4DB2-BD59-A6C34878D82A}">
                    <a16:rowId xmlns:a16="http://schemas.microsoft.com/office/drawing/2014/main" val="1731760506"/>
                  </a:ext>
                </a:extLst>
              </a:tr>
              <a:tr h="422918">
                <a:tc>
                  <a:txBody>
                    <a:bodyPr/>
                    <a:lstStyle/>
                    <a:p>
                      <a:endParaRPr lang="en-IN"/>
                    </a:p>
                  </a:txBody>
                  <a:tcPr/>
                </a:tc>
                <a:tc>
                  <a:txBody>
                    <a:bodyPr/>
                    <a:lstStyle/>
                    <a:p>
                      <a:endParaRPr lang="en-IN" dirty="0"/>
                    </a:p>
                  </a:txBody>
                  <a:tcPr/>
                </a:tc>
                <a:extLst>
                  <a:ext uri="{0D108BD9-81ED-4DB2-BD59-A6C34878D82A}">
                    <a16:rowId xmlns:a16="http://schemas.microsoft.com/office/drawing/2014/main" val="3181593946"/>
                  </a:ext>
                </a:extLst>
              </a:tr>
            </a:tbl>
          </a:graphicData>
        </a:graphic>
      </p:graphicFrame>
    </p:spTree>
    <p:extLst>
      <p:ext uri="{BB962C8B-B14F-4D97-AF65-F5344CB8AC3E}">
        <p14:creationId xmlns:p14="http://schemas.microsoft.com/office/powerpoint/2010/main" val="60853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01840-BCBE-FCDA-E28F-023C3D6295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806A79-4440-368B-0886-D51A4BCF6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6583" y="-1"/>
            <a:ext cx="571870" cy="439947"/>
          </a:xfrm>
          <a:prstGeom prst="rect">
            <a:avLst/>
          </a:prstGeom>
        </p:spPr>
      </p:pic>
      <p:pic>
        <p:nvPicPr>
          <p:cNvPr id="12" name="Picture 11">
            <a:extLst>
              <a:ext uri="{FF2B5EF4-FFF2-40B4-BE49-F238E27FC236}">
                <a16:creationId xmlns:a16="http://schemas.microsoft.com/office/drawing/2014/main" id="{CBC29A36-990E-C6A6-BDBF-25E06717F868}"/>
              </a:ext>
            </a:extLst>
          </p:cNvPr>
          <p:cNvPicPr>
            <a:picLocks noChangeAspect="1"/>
          </p:cNvPicPr>
          <p:nvPr/>
        </p:nvPicPr>
        <p:blipFill>
          <a:blip r:embed="rId3"/>
          <a:srcRect l="42589" t="16905" r="12054" b="4524"/>
          <a:stretch/>
        </p:blipFill>
        <p:spPr>
          <a:xfrm>
            <a:off x="5192485" y="1159329"/>
            <a:ext cx="6580415" cy="5388428"/>
          </a:xfrm>
          <a:prstGeom prst="rect">
            <a:avLst/>
          </a:prstGeom>
        </p:spPr>
      </p:pic>
      <p:pic>
        <p:nvPicPr>
          <p:cNvPr id="1026" name="Picture 2" descr="Quality Circle – readandgain.com">
            <a:extLst>
              <a:ext uri="{FF2B5EF4-FFF2-40B4-BE49-F238E27FC236}">
                <a16:creationId xmlns:a16="http://schemas.microsoft.com/office/drawing/2014/main" id="{FCE1B26C-4727-4A82-1C31-CAEA953B4E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27" r="24506"/>
          <a:stretch/>
        </p:blipFill>
        <p:spPr bwMode="auto">
          <a:xfrm>
            <a:off x="146957" y="1371599"/>
            <a:ext cx="5372100" cy="517615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CCBAE890-CD7F-17D9-6D92-39FC667DC9CD}"/>
              </a:ext>
            </a:extLst>
          </p:cNvPr>
          <p:cNvSpPr>
            <a:spLocks noGrp="1"/>
          </p:cNvSpPr>
          <p:nvPr>
            <p:ph type="title"/>
          </p:nvPr>
        </p:nvSpPr>
        <p:spPr>
          <a:xfrm>
            <a:off x="169793" y="408403"/>
            <a:ext cx="11722725" cy="507831"/>
          </a:xfrm>
          <a:solidFill>
            <a:srgbClr val="002060"/>
          </a:solidFill>
          <a:ln w="3175">
            <a:solidFill>
              <a:srgbClr val="D8D8D8"/>
            </a:solidFill>
            <a:miter lim="800000"/>
            <a:headEnd/>
            <a:tailEnd/>
          </a:ln>
        </p:spPr>
        <p:txBody>
          <a:bodyPr vert="horz" wrap="square" lIns="91440" tIns="45720" rIns="91440" bIns="45720" rtlCol="0" anchor="ctr">
            <a:spAutoFit/>
          </a:bodyPr>
          <a:lstStyle/>
          <a:p>
            <a:pPr algn="ctr"/>
            <a:r>
              <a:rPr lang="en-IN" sz="3000" b="1" dirty="0">
                <a:solidFill>
                  <a:schemeClr val="bg1"/>
                </a:solidFill>
                <a:latin typeface="Arial" panose="020B0604020202020204" pitchFamily="34" charset="0"/>
                <a:ea typeface="SimSun" panose="02010600030101010101" pitchFamily="2" charset="-122"/>
                <a:cs typeface="+mn-cs"/>
              </a:rPr>
              <a:t> QUALITY CIRCLE </a:t>
            </a:r>
          </a:p>
        </p:txBody>
      </p:sp>
    </p:spTree>
    <p:extLst>
      <p:ext uri="{BB962C8B-B14F-4D97-AF65-F5344CB8AC3E}">
        <p14:creationId xmlns:p14="http://schemas.microsoft.com/office/powerpoint/2010/main" val="1460223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6419B-403B-23BB-7981-DF5EEFCA7108}"/>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B4FC5CB-5342-A17F-0850-3F097DDF7655}"/>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12C8E8A-EFA2-B5C5-FF74-6B2ED7DA6697}"/>
              </a:ext>
            </a:extLst>
          </p:cNvPr>
          <p:cNvPicPr>
            <a:picLocks noChangeAspect="1"/>
          </p:cNvPicPr>
          <p:nvPr/>
        </p:nvPicPr>
        <p:blipFill>
          <a:blip r:embed="rId2"/>
          <a:srcRect l="12333" t="297" r="11834" b="5411"/>
          <a:stretch/>
        </p:blipFill>
        <p:spPr>
          <a:xfrm>
            <a:off x="304801" y="130630"/>
            <a:ext cx="11593286" cy="6362246"/>
          </a:xfrm>
          <a:prstGeom prst="rect">
            <a:avLst/>
          </a:prstGeom>
        </p:spPr>
      </p:pic>
    </p:spTree>
    <p:extLst>
      <p:ext uri="{BB962C8B-B14F-4D97-AF65-F5344CB8AC3E}">
        <p14:creationId xmlns:p14="http://schemas.microsoft.com/office/powerpoint/2010/main" val="1441917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3">
            <a:extLst>
              <a:ext uri="{FF2B5EF4-FFF2-40B4-BE49-F238E27FC236}">
                <a16:creationId xmlns:a16="http://schemas.microsoft.com/office/drawing/2014/main" id="{FE0147A6-A5E2-868A-B21A-3323FF84C8B9}"/>
              </a:ext>
            </a:extLst>
          </p:cNvPr>
          <p:cNvSpPr txBox="1">
            <a:spLocks noChangeArrowheads="1"/>
          </p:cNvSpPr>
          <p:nvPr/>
        </p:nvSpPr>
        <p:spPr bwMode="auto">
          <a:xfrm>
            <a:off x="2279650" y="115889"/>
            <a:ext cx="7200900" cy="5540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pt-BR" altLang="en-US" sz="3000" b="1" dirty="0">
                <a:solidFill>
                  <a:srgbClr val="FFFFFF"/>
                </a:solidFill>
                <a:latin typeface="+mj-lt"/>
                <a:ea typeface="+mj-ea"/>
                <a:cs typeface="+mj-cs"/>
              </a:rPr>
              <a:t>What is Kaizen B r e a k t h r o u g h ?</a:t>
            </a:r>
            <a:endParaRPr lang="en-US" altLang="en-US" sz="3000" b="1" dirty="0">
              <a:solidFill>
                <a:srgbClr val="FFFFFF"/>
              </a:solidFill>
              <a:latin typeface="+mj-lt"/>
              <a:ea typeface="+mj-ea"/>
              <a:cs typeface="+mj-cs"/>
            </a:endParaRPr>
          </a:p>
        </p:txBody>
      </p:sp>
      <p:pic>
        <p:nvPicPr>
          <p:cNvPr id="26627" name="Picture 4">
            <a:extLst>
              <a:ext uri="{FF2B5EF4-FFF2-40B4-BE49-F238E27FC236}">
                <a16:creationId xmlns:a16="http://schemas.microsoft.com/office/drawing/2014/main" id="{C1F72293-D8D1-6A86-5B27-B35435074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1" y="293915"/>
            <a:ext cx="11576958" cy="6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Slide Number Placeholder 3">
            <a:extLst>
              <a:ext uri="{FF2B5EF4-FFF2-40B4-BE49-F238E27FC236}">
                <a16:creationId xmlns:a16="http://schemas.microsoft.com/office/drawing/2014/main" id="{C178D66E-C92A-645E-F1C4-6F6E5ED891D4}"/>
              </a:ext>
            </a:extLst>
          </p:cNvPr>
          <p:cNvSpPr>
            <a:spLocks noGrp="1"/>
          </p:cNvSpPr>
          <p:nvPr>
            <p:ph type="sldNum"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50000"/>
              </a:spcBef>
              <a:defRPr sz="2000">
                <a:solidFill>
                  <a:schemeClr val="tx1"/>
                </a:solidFill>
                <a:latin typeface="Verdana" panose="020B0604030504040204" pitchFamily="34" charset="0"/>
              </a:defRPr>
            </a:lvl1pPr>
            <a:lvl2pPr marL="742950" indent="-285750">
              <a:spcBef>
                <a:spcPct val="50000"/>
              </a:spcBef>
              <a:defRPr sz="2000">
                <a:solidFill>
                  <a:schemeClr val="tx1"/>
                </a:solidFill>
                <a:latin typeface="Verdana" panose="020B0604030504040204" pitchFamily="34" charset="0"/>
              </a:defRPr>
            </a:lvl2pPr>
            <a:lvl3pPr marL="1143000" indent="-228600">
              <a:spcBef>
                <a:spcPct val="50000"/>
              </a:spcBef>
              <a:defRPr sz="2000">
                <a:solidFill>
                  <a:schemeClr val="tx1"/>
                </a:solidFill>
                <a:latin typeface="Verdana" panose="020B0604030504040204" pitchFamily="34" charset="0"/>
              </a:defRPr>
            </a:lvl3pPr>
            <a:lvl4pPr marL="1600200" indent="-228600">
              <a:spcBef>
                <a:spcPct val="50000"/>
              </a:spcBef>
              <a:defRPr sz="2000">
                <a:solidFill>
                  <a:schemeClr val="tx1"/>
                </a:solidFill>
                <a:latin typeface="Verdana" panose="020B0604030504040204" pitchFamily="34" charset="0"/>
              </a:defRPr>
            </a:lvl4pPr>
            <a:lvl5pPr marL="2057400" indent="-228600">
              <a:spcBef>
                <a:spcPct val="50000"/>
              </a:spcBef>
              <a:defRPr sz="2000">
                <a:solidFill>
                  <a:schemeClr val="tx1"/>
                </a:solidFill>
                <a:latin typeface="Verdana" panose="020B0604030504040204" pitchFamily="34" charset="0"/>
              </a:defRPr>
            </a:lvl5pPr>
            <a:lvl6pPr marL="2514600" indent="-228600" eaLnBrk="0" fontAlgn="base" hangingPunct="0">
              <a:spcBef>
                <a:spcPct val="50000"/>
              </a:spcBef>
              <a:spcAft>
                <a:spcPct val="0"/>
              </a:spcAft>
              <a:defRPr sz="2000">
                <a:solidFill>
                  <a:schemeClr val="tx1"/>
                </a:solidFill>
                <a:latin typeface="Verdana" panose="020B0604030504040204" pitchFamily="34" charset="0"/>
              </a:defRPr>
            </a:lvl6pPr>
            <a:lvl7pPr marL="2971800" indent="-228600" eaLnBrk="0" fontAlgn="base" hangingPunct="0">
              <a:spcBef>
                <a:spcPct val="50000"/>
              </a:spcBef>
              <a:spcAft>
                <a:spcPct val="0"/>
              </a:spcAft>
              <a:defRPr sz="2000">
                <a:solidFill>
                  <a:schemeClr val="tx1"/>
                </a:solidFill>
                <a:latin typeface="Verdana" panose="020B0604030504040204" pitchFamily="34" charset="0"/>
              </a:defRPr>
            </a:lvl7pPr>
            <a:lvl8pPr marL="3429000" indent="-228600" eaLnBrk="0" fontAlgn="base" hangingPunct="0">
              <a:spcBef>
                <a:spcPct val="50000"/>
              </a:spcBef>
              <a:spcAft>
                <a:spcPct val="0"/>
              </a:spcAft>
              <a:defRPr sz="2000">
                <a:solidFill>
                  <a:schemeClr val="tx1"/>
                </a:solidFill>
                <a:latin typeface="Verdana" panose="020B0604030504040204" pitchFamily="34" charset="0"/>
              </a:defRPr>
            </a:lvl8pPr>
            <a:lvl9pPr marL="3886200" indent="-228600" eaLnBrk="0" fontAlgn="base" hangingPunct="0">
              <a:spcBef>
                <a:spcPct val="50000"/>
              </a:spcBef>
              <a:spcAft>
                <a:spcPct val="0"/>
              </a:spcAft>
              <a:defRPr sz="2000">
                <a:solidFill>
                  <a:schemeClr val="tx1"/>
                </a:solidFill>
                <a:latin typeface="Verdana" panose="020B0604030504040204" pitchFamily="34" charset="0"/>
              </a:defRPr>
            </a:lvl9pPr>
          </a:lstStyle>
          <a:p>
            <a:pPr>
              <a:spcBef>
                <a:spcPct val="0"/>
              </a:spcBef>
            </a:pPr>
            <a:fld id="{0EB1F2B5-F529-442F-89AE-F8620CC2CDCB}" type="slidenum">
              <a:rPr lang="en-US" altLang="en-US" sz="1200"/>
              <a:pPr>
                <a:spcBef>
                  <a:spcPct val="0"/>
                </a:spcBef>
              </a:pPr>
              <a:t>23</a:t>
            </a:fld>
            <a:endParaRPr lang="en-US" altLang="en-US" sz="1200"/>
          </a:p>
        </p:txBody>
      </p:sp>
      <p:sp>
        <p:nvSpPr>
          <p:cNvPr id="138242" name="Rectangle 2">
            <a:extLst>
              <a:ext uri="{FF2B5EF4-FFF2-40B4-BE49-F238E27FC236}">
                <a16:creationId xmlns:a16="http://schemas.microsoft.com/office/drawing/2014/main" id="{61522C05-A3D3-8A60-49C2-56936F3A94A2}"/>
              </a:ext>
            </a:extLst>
          </p:cNvPr>
          <p:cNvSpPr>
            <a:spLocks noGrp="1" noRot="1" noChangeArrowheads="1"/>
          </p:cNvSpPr>
          <p:nvPr>
            <p:ph type="title"/>
          </p:nvPr>
        </p:nvSpPr>
        <p:spPr>
          <a:xfrm>
            <a:off x="0" y="162816"/>
            <a:ext cx="12014522" cy="507831"/>
          </a:xfrm>
          <a:solidFill>
            <a:srgbClr val="002060"/>
          </a:solidFill>
          <a:ln w="3175">
            <a:solidFill>
              <a:srgbClr val="D8D8D8"/>
            </a:solidFill>
            <a:miter lim="800000"/>
            <a:headEnd/>
            <a:tailEnd/>
          </a:ln>
        </p:spPr>
        <p:txBody>
          <a:bodyPr vert="horz" wrap="square" lIns="91440" tIns="45720" rIns="91440" bIns="45720" rtlCol="0" anchor="ctr">
            <a:spAutoFit/>
          </a:bodyPr>
          <a:lstStyle/>
          <a:p>
            <a:pPr algn="ctr"/>
            <a:r>
              <a:rPr lang="en-US" altLang="en-US" sz="3000" b="1" dirty="0">
                <a:solidFill>
                  <a:schemeClr val="bg1"/>
                </a:solidFill>
                <a:latin typeface="Arial" panose="020B0604020202020204" pitchFamily="34" charset="0"/>
                <a:ea typeface="SimSun" panose="02010600030101010101" pitchFamily="2" charset="-122"/>
                <a:cs typeface="+mn-cs"/>
              </a:rPr>
              <a:t>Training Outline for </a:t>
            </a:r>
            <a:r>
              <a:rPr lang="en-US" altLang="en-US" sz="3000" b="1" dirty="0" err="1">
                <a:solidFill>
                  <a:schemeClr val="bg1"/>
                </a:solidFill>
                <a:latin typeface="Arial" panose="020B0604020202020204" pitchFamily="34" charset="0"/>
                <a:ea typeface="SimSun" panose="02010600030101010101" pitchFamily="2" charset="-122"/>
                <a:cs typeface="+mn-cs"/>
              </a:rPr>
              <a:t>For</a:t>
            </a:r>
            <a:r>
              <a:rPr lang="en-US" altLang="en-US" sz="3000" b="1" dirty="0">
                <a:solidFill>
                  <a:schemeClr val="bg1"/>
                </a:solidFill>
                <a:latin typeface="Arial" panose="020B0604020202020204" pitchFamily="34" charset="0"/>
                <a:ea typeface="SimSun" panose="02010600030101010101" pitchFamily="2" charset="-122"/>
                <a:cs typeface="+mn-cs"/>
              </a:rPr>
              <a:t> Operators Supervisors / Engr / Managers</a:t>
            </a:r>
          </a:p>
        </p:txBody>
      </p:sp>
      <p:sp>
        <p:nvSpPr>
          <p:cNvPr id="138243" name="Rectangle 3">
            <a:extLst>
              <a:ext uri="{FF2B5EF4-FFF2-40B4-BE49-F238E27FC236}">
                <a16:creationId xmlns:a16="http://schemas.microsoft.com/office/drawing/2014/main" id="{14242FC5-4627-1239-EAC2-2E48D531A338}"/>
              </a:ext>
            </a:extLst>
          </p:cNvPr>
          <p:cNvSpPr>
            <a:spLocks noGrp="1" noChangeArrowheads="1"/>
          </p:cNvSpPr>
          <p:nvPr>
            <p:ph type="body" idx="1"/>
          </p:nvPr>
        </p:nvSpPr>
        <p:spPr>
          <a:xfrm>
            <a:off x="229995" y="1157953"/>
            <a:ext cx="3547348" cy="5630512"/>
          </a:xfrm>
          <a:solidFill>
            <a:schemeClr val="accent6">
              <a:lumMod val="40000"/>
              <a:lumOff val="60000"/>
            </a:schemeClr>
          </a:solidFill>
        </p:spPr>
        <p:txBody>
          <a:bodyPr>
            <a:normAutofit/>
          </a:bodyPr>
          <a:lstStyle/>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Lean Manufacturing</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5S &amp; Visual Controls</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Kaizen</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Value Streams</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Pull Manufacturing</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Mistake Proofing</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Quick Changeover</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Six Sigma</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Lean Accounting</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Theory of Constraints</a:t>
            </a:r>
          </a:p>
          <a:p>
            <a:pPr eaLnBrk="1" hangingPunct="1">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Human Factors</a:t>
            </a:r>
            <a:endParaRPr lang="en-US" altLang="en-US" sz="2200" b="1"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6AF8753-71B8-9640-728B-860BC04DD3C8}"/>
              </a:ext>
            </a:extLst>
          </p:cNvPr>
          <p:cNvSpPr txBox="1">
            <a:spLocks/>
          </p:cNvSpPr>
          <p:nvPr/>
        </p:nvSpPr>
        <p:spPr>
          <a:xfrm>
            <a:off x="3581400" y="1185245"/>
            <a:ext cx="4212771" cy="5630512"/>
          </a:xfrm>
          <a:prstGeom prst="rect">
            <a:avLst/>
          </a:prstGeom>
          <a:solidFill>
            <a:schemeClr val="accent2">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0000"/>
              </a:lnSpc>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Quality Management</a:t>
            </a:r>
          </a:p>
          <a:p>
            <a:pPr marL="342900" indent="-342900">
              <a:lnSpc>
                <a:spcPct val="110000"/>
              </a:lnSpc>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Production Management</a:t>
            </a:r>
          </a:p>
          <a:p>
            <a:pPr marL="342900" indent="-342900">
              <a:lnSpc>
                <a:spcPct val="110000"/>
              </a:lnSpc>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Operations Management</a:t>
            </a:r>
          </a:p>
          <a:p>
            <a:pPr marL="342900" indent="-342900">
              <a:lnSpc>
                <a:spcPct val="110000"/>
              </a:lnSpc>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Maintenance Management</a:t>
            </a:r>
          </a:p>
          <a:p>
            <a:pPr marL="342900" indent="-342900">
              <a:lnSpc>
                <a:spcPct val="110000"/>
              </a:lnSpc>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Material Handling</a:t>
            </a:r>
          </a:p>
          <a:p>
            <a:pPr marL="342900" indent="-342900">
              <a:lnSpc>
                <a:spcPct val="110000"/>
              </a:lnSpc>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Lean, TPM &amp; TQM</a:t>
            </a:r>
          </a:p>
          <a:p>
            <a:pPr marL="342900" indent="-342900">
              <a:lnSpc>
                <a:spcPct val="110000"/>
              </a:lnSpc>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Low-Cost Automation</a:t>
            </a:r>
          </a:p>
          <a:p>
            <a:pPr marL="342900" lvl="1" indent="-342900">
              <a:lnSpc>
                <a:spcPct val="110000"/>
              </a:lnSpc>
              <a:spcBef>
                <a:spcPts val="1000"/>
              </a:spcBef>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Pick &amp; place mechanisms for productivity &amp; quality</a:t>
            </a:r>
          </a:p>
          <a:p>
            <a:pPr marL="342900" lvl="1" indent="-342900">
              <a:lnSpc>
                <a:spcPct val="110000"/>
              </a:lnSpc>
              <a:spcBef>
                <a:spcPts val="1000"/>
              </a:spcBef>
              <a:buClr>
                <a:schemeClr val="tx1"/>
              </a:buClr>
              <a:buFont typeface="Wingdings" panose="05000000000000000000" pitchFamily="2" charset="2"/>
              <a:buChar char="q"/>
              <a:defRPr/>
            </a:pPr>
            <a:r>
              <a:rPr lang="en-IN" sz="2000" b="1" dirty="0" err="1">
                <a:latin typeface="Arial" panose="020B0604020202020204" pitchFamily="34" charset="0"/>
                <a:cs typeface="Arial" panose="020B0604020202020204" pitchFamily="34" charset="0"/>
              </a:rPr>
              <a:t>Poka</a:t>
            </a:r>
            <a:r>
              <a:rPr lang="en-IN" sz="2000" b="1" dirty="0">
                <a:latin typeface="Arial" panose="020B0604020202020204" pitchFamily="34" charset="0"/>
                <a:cs typeface="Arial" panose="020B0604020202020204" pitchFamily="34" charset="0"/>
              </a:rPr>
              <a:t> Yoke Management – Quality Management</a:t>
            </a:r>
          </a:p>
          <a:p>
            <a:pPr marL="342900" lvl="1" indent="-342900">
              <a:lnSpc>
                <a:spcPct val="110000"/>
              </a:lnSpc>
              <a:spcBef>
                <a:spcPts val="1000"/>
              </a:spcBef>
              <a:buClr>
                <a:schemeClr val="tx1"/>
              </a:buClr>
              <a:buFont typeface="Wingdings" panose="05000000000000000000" pitchFamily="2" charset="2"/>
              <a:buChar char="q"/>
              <a:defRPr/>
            </a:pPr>
            <a:r>
              <a:rPr lang="en-IN" sz="2000" b="1" dirty="0">
                <a:latin typeface="Arial" panose="020B0604020202020204" pitchFamily="34" charset="0"/>
                <a:cs typeface="Arial" panose="020B0604020202020204" pitchFamily="34" charset="0"/>
              </a:rPr>
              <a:t>Material Handling efficiency</a:t>
            </a:r>
            <a:endParaRPr lang="en-US" sz="2000" b="1" dirty="0">
              <a:latin typeface="Arial" panose="020B0604020202020204" pitchFamily="34" charset="0"/>
              <a:cs typeface="Arial" panose="020B0604020202020204" pitchFamily="34" charset="0"/>
            </a:endParaRPr>
          </a:p>
        </p:txBody>
      </p:sp>
      <p:sp>
        <p:nvSpPr>
          <p:cNvPr id="2" name="Rectangle 3">
            <a:extLst>
              <a:ext uri="{FF2B5EF4-FFF2-40B4-BE49-F238E27FC236}">
                <a16:creationId xmlns:a16="http://schemas.microsoft.com/office/drawing/2014/main" id="{35F87DFD-160A-E195-0CF6-DC7356594C80}"/>
              </a:ext>
            </a:extLst>
          </p:cNvPr>
          <p:cNvSpPr txBox="1">
            <a:spLocks noChangeArrowheads="1"/>
          </p:cNvSpPr>
          <p:nvPr/>
        </p:nvSpPr>
        <p:spPr>
          <a:xfrm>
            <a:off x="7627716" y="1046704"/>
            <a:ext cx="4564283" cy="5741761"/>
          </a:xfrm>
          <a:prstGeom prst="rect">
            <a:avLst/>
          </a:prstGeom>
          <a:solidFill>
            <a:schemeClr val="accent6">
              <a:lumMod val="40000"/>
              <a:lumOff val="60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buFont typeface="Wingdings" panose="05000000000000000000" pitchFamily="2" charset="2"/>
              <a:buChar char="q"/>
              <a:defRPr/>
            </a:pPr>
            <a:r>
              <a:rPr lang="en-US" altLang="en-US" sz="2200" b="1" dirty="0">
                <a:latin typeface="Arial" panose="020B0604020202020204" pitchFamily="34" charset="0"/>
                <a:cs typeface="Arial" panose="020B0604020202020204" pitchFamily="34" charset="0"/>
              </a:rPr>
              <a:t> </a:t>
            </a:r>
            <a:r>
              <a:rPr lang="en-US" altLang="en-US" sz="2200" b="1" dirty="0" err="1">
                <a:latin typeface="Arial" panose="020B0604020202020204" pitchFamily="34" charset="0"/>
                <a:cs typeface="Arial" panose="020B0604020202020204" pitchFamily="34" charset="0"/>
              </a:rPr>
              <a:t>Monozukuri</a:t>
            </a:r>
            <a:r>
              <a:rPr lang="en-US" altLang="en-US" sz="2200" b="1" dirty="0">
                <a:latin typeface="Arial" panose="020B0604020202020204" pitchFamily="34" charset="0"/>
                <a:cs typeface="Arial" panose="020B0604020202020204" pitchFamily="34" charset="0"/>
              </a:rPr>
              <a:t> (making things) </a:t>
            </a:r>
            <a:r>
              <a:rPr lang="en-US" altLang="en-US" sz="2200" b="1" dirty="0" err="1">
                <a:latin typeface="Arial" panose="020B0604020202020204" pitchFamily="34" charset="0"/>
                <a:cs typeface="Arial" panose="020B0604020202020204" pitchFamily="34" charset="0"/>
              </a:rPr>
              <a:t>Hitozukuri</a:t>
            </a:r>
            <a:r>
              <a:rPr lang="en-US" altLang="en-US" sz="2200" b="1" dirty="0">
                <a:latin typeface="Arial" panose="020B0604020202020204" pitchFamily="34" charset="0"/>
                <a:cs typeface="Arial" panose="020B0604020202020204" pitchFamily="34" charset="0"/>
              </a:rPr>
              <a:t> (making people) and </a:t>
            </a:r>
            <a:r>
              <a:rPr lang="en-US" altLang="en-US" sz="2200" b="1" dirty="0" err="1">
                <a:latin typeface="Arial" panose="020B0604020202020204" pitchFamily="34" charset="0"/>
                <a:cs typeface="Arial" panose="020B0604020202020204" pitchFamily="34" charset="0"/>
              </a:rPr>
              <a:t>kotozukuri</a:t>
            </a:r>
            <a:r>
              <a:rPr lang="en-US" altLang="en-US" sz="2200" b="1" dirty="0">
                <a:latin typeface="Arial" panose="020B0604020202020204" pitchFamily="34" charset="0"/>
                <a:cs typeface="Arial" panose="020B0604020202020204" pitchFamily="34" charset="0"/>
              </a:rPr>
              <a:t> (making things happen)</a:t>
            </a:r>
          </a:p>
          <a:p>
            <a:pPr>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P.D.C.A. Principle</a:t>
            </a:r>
          </a:p>
          <a:p>
            <a:pPr>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5T Principles-Visual Management</a:t>
            </a:r>
          </a:p>
          <a:p>
            <a:pPr>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Kaizen workshops</a:t>
            </a:r>
          </a:p>
          <a:p>
            <a:pPr>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Dojo System</a:t>
            </a:r>
          </a:p>
          <a:p>
            <a:pPr>
              <a:buClr>
                <a:schemeClr val="tx1"/>
              </a:buClr>
              <a:buFont typeface="Wingdings" panose="05000000000000000000" pitchFamily="2" charset="2"/>
              <a:buChar char="q"/>
              <a:defRPr/>
            </a:pPr>
            <a:r>
              <a:rPr lang="en-US" altLang="en-US" sz="2200" b="1" dirty="0">
                <a:latin typeface="Arial" panose="020B0604020202020204" pitchFamily="34" charset="0"/>
                <a:cs typeface="Arial" panose="020B0604020202020204" pitchFamily="34" charset="0"/>
              </a:rPr>
              <a:t>Ergonomics Engineering (Human Factors Engineering)</a:t>
            </a:r>
            <a:endParaRPr lang="de-DE" altLang="en-US" sz="2200" b="1" dirty="0">
              <a:latin typeface="Arial" panose="020B0604020202020204" pitchFamily="34" charset="0"/>
              <a:cs typeface="Arial" panose="020B0604020202020204" pitchFamily="34" charset="0"/>
            </a:endParaRPr>
          </a:p>
          <a:p>
            <a:pPr>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Total Quality Management</a:t>
            </a:r>
          </a:p>
          <a:p>
            <a:pPr>
              <a:buClr>
                <a:schemeClr val="tx1"/>
              </a:buClr>
              <a:buFont typeface="Wingdings" panose="05000000000000000000" pitchFamily="2" charset="2"/>
              <a:buChar char="q"/>
              <a:defRPr/>
            </a:pPr>
            <a:r>
              <a:rPr lang="en-US" altLang="en-US" sz="2200" b="1" dirty="0">
                <a:latin typeface="Arial" panose="020B0604020202020204" pitchFamily="34" charset="0"/>
                <a:cs typeface="Arial" panose="020B0604020202020204" pitchFamily="34" charset="0"/>
              </a:rPr>
              <a:t>Creativity in Problem Solving &amp; methodologies</a:t>
            </a:r>
          </a:p>
          <a:p>
            <a:pPr>
              <a:buClr>
                <a:schemeClr val="tx1"/>
              </a:buClr>
              <a:buFont typeface="Wingdings" panose="05000000000000000000" pitchFamily="2" charset="2"/>
              <a:buChar char="q"/>
              <a:defRPr/>
            </a:pPr>
            <a:r>
              <a:rPr lang="en-US" altLang="en-US" sz="2200" b="1" dirty="0">
                <a:latin typeface="Arial" panose="020B0604020202020204" pitchFamily="34" charset="0"/>
                <a:cs typeface="Arial" panose="020B0604020202020204" pitchFamily="34" charset="0"/>
              </a:rPr>
              <a:t>Communication Skill &amp; Behavioral Quality Art</a:t>
            </a:r>
          </a:p>
          <a:p>
            <a:pPr>
              <a:buClr>
                <a:schemeClr val="tx1"/>
              </a:buClr>
              <a:buFont typeface="Wingdings" panose="05000000000000000000" pitchFamily="2" charset="2"/>
              <a:buChar char="q"/>
              <a:defRPr/>
            </a:pPr>
            <a:r>
              <a:rPr lang="en-US" altLang="en-US" sz="2200" b="1" dirty="0">
                <a:latin typeface="Arial" panose="020B0604020202020204" pitchFamily="34" charset="0"/>
                <a:cs typeface="Arial" panose="020B0604020202020204" pitchFamily="34" charset="0"/>
              </a:rPr>
              <a:t>Leadership Skill and Team building </a:t>
            </a:r>
          </a:p>
          <a:p>
            <a:pPr>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Personality devlopment</a:t>
            </a:r>
          </a:p>
          <a:p>
            <a:pPr>
              <a:buClr>
                <a:schemeClr val="tx1"/>
              </a:buClr>
              <a:buFont typeface="Wingdings" panose="05000000000000000000" pitchFamily="2" charset="2"/>
              <a:buChar char="q"/>
              <a:defRPr/>
            </a:pPr>
            <a:r>
              <a:rPr lang="de-DE" altLang="en-US" sz="2200" b="1" dirty="0">
                <a:latin typeface="Arial" panose="020B0604020202020204" pitchFamily="34" charset="0"/>
                <a:cs typeface="Arial" panose="020B0604020202020204" pitchFamily="34" charset="0"/>
              </a:rPr>
              <a:t>Quality Circle</a:t>
            </a:r>
            <a:endParaRPr lang="en-US" altLang="en-US" sz="2200" b="1" dirty="0">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027C04-CCCF-9C7C-2B62-E8B582E26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65" y="1123924"/>
            <a:ext cx="6145250" cy="5734076"/>
          </a:xfrm>
          <a:prstGeom prst="rect">
            <a:avLst/>
          </a:prstGeom>
        </p:spPr>
      </p:pic>
      <p:sp>
        <p:nvSpPr>
          <p:cNvPr id="8" name="TextBox 7">
            <a:extLst>
              <a:ext uri="{FF2B5EF4-FFF2-40B4-BE49-F238E27FC236}">
                <a16:creationId xmlns:a16="http://schemas.microsoft.com/office/drawing/2014/main" id="{0C62A7EE-E58D-8100-AC62-FA9AB739B149}"/>
              </a:ext>
            </a:extLst>
          </p:cNvPr>
          <p:cNvSpPr txBox="1"/>
          <p:nvPr/>
        </p:nvSpPr>
        <p:spPr>
          <a:xfrm>
            <a:off x="6597952" y="4303455"/>
            <a:ext cx="5296620" cy="2554545"/>
          </a:xfrm>
          <a:prstGeom prst="rect">
            <a:avLst/>
          </a:prstGeom>
          <a:noFill/>
        </p:spPr>
        <p:txBody>
          <a:bodyPr wrap="square">
            <a:spAutoFit/>
          </a:bodyPr>
          <a:lstStyle/>
          <a:p>
            <a:pPr algn="l"/>
            <a:r>
              <a:rPr lang="en-US" sz="1600" b="0" i="0" dirty="0">
                <a:solidFill>
                  <a:srgbClr val="000000"/>
                </a:solidFill>
                <a:effectLst/>
                <a:latin typeface="Arial Black" panose="020B0A04020102020204" pitchFamily="34" charset="0"/>
              </a:rPr>
              <a:t>To Achieve PQCDSME SHOP TARGETS</a:t>
            </a:r>
          </a:p>
          <a:p>
            <a:pPr marL="342900" indent="-342900" algn="l">
              <a:buFont typeface="+mj-lt"/>
              <a:buAutoNum type="arabicPeriod"/>
            </a:pPr>
            <a:r>
              <a:rPr lang="en-US" sz="1600" b="0" i="0" dirty="0">
                <a:solidFill>
                  <a:srgbClr val="000000"/>
                </a:solidFill>
                <a:effectLst/>
                <a:latin typeface="Arial Black" panose="020B0A04020102020204" pitchFamily="34" charset="0"/>
              </a:rPr>
              <a:t>Automobile Standard Systems IATF 16949:2016</a:t>
            </a:r>
          </a:p>
          <a:p>
            <a:pPr marL="342900" indent="-342900" algn="l">
              <a:buFont typeface="+mj-lt"/>
              <a:buAutoNum type="arabicPeriod"/>
            </a:pPr>
            <a:r>
              <a:rPr lang="en-US" sz="1600" b="0" i="0" dirty="0">
                <a:solidFill>
                  <a:srgbClr val="000000"/>
                </a:solidFill>
                <a:effectLst/>
                <a:latin typeface="Arial Black" panose="020B0A04020102020204" pitchFamily="34" charset="0"/>
              </a:rPr>
              <a:t>Environment health</a:t>
            </a:r>
          </a:p>
          <a:p>
            <a:pPr marL="342900" indent="-342900" algn="l">
              <a:buFont typeface="+mj-lt"/>
              <a:buAutoNum type="arabicPeriod"/>
            </a:pPr>
            <a:r>
              <a:rPr lang="en-US" sz="1600" b="0" i="0" dirty="0">
                <a:solidFill>
                  <a:srgbClr val="000000"/>
                </a:solidFill>
                <a:effectLst/>
                <a:latin typeface="Arial Black" panose="020B0A04020102020204" pitchFamily="34" charset="0"/>
              </a:rPr>
              <a:t>Food Standard System</a:t>
            </a:r>
          </a:p>
          <a:p>
            <a:pPr marL="342900" indent="-342900" algn="l">
              <a:buFont typeface="+mj-lt"/>
              <a:buAutoNum type="arabicPeriod"/>
            </a:pPr>
            <a:r>
              <a:rPr lang="en-US" sz="1600" b="0" i="0" dirty="0">
                <a:solidFill>
                  <a:srgbClr val="000000"/>
                </a:solidFill>
                <a:effectLst/>
                <a:latin typeface="Arial Black" panose="020B0A04020102020204" pitchFamily="34" charset="0"/>
              </a:rPr>
              <a:t>Medical Standard System</a:t>
            </a:r>
          </a:p>
          <a:p>
            <a:pPr marL="342900" indent="-342900" algn="l">
              <a:buFont typeface="+mj-lt"/>
              <a:buAutoNum type="arabicPeriod"/>
            </a:pPr>
            <a:r>
              <a:rPr lang="en-US" sz="1600" b="0" i="0" dirty="0">
                <a:solidFill>
                  <a:srgbClr val="000000"/>
                </a:solidFill>
                <a:effectLst/>
                <a:latin typeface="Arial Black" panose="020B0A04020102020204" pitchFamily="34" charset="0"/>
              </a:rPr>
              <a:t>Quality Management System (QMS) Guidelines</a:t>
            </a:r>
          </a:p>
          <a:p>
            <a:pPr algn="l"/>
            <a:br>
              <a:rPr lang="en-US" sz="1600" dirty="0">
                <a:latin typeface="Arial Black" panose="020B0A04020102020204" pitchFamily="34" charset="0"/>
              </a:rPr>
            </a:br>
            <a:endParaRPr lang="en-US" sz="1600" b="0" i="0" dirty="0">
              <a:solidFill>
                <a:srgbClr val="000000"/>
              </a:solidFill>
              <a:effectLst/>
              <a:latin typeface="Arial Black" panose="020B0A04020102020204" pitchFamily="34" charset="0"/>
            </a:endParaRPr>
          </a:p>
        </p:txBody>
      </p:sp>
      <p:pic>
        <p:nvPicPr>
          <p:cNvPr id="10" name="Picture 9">
            <a:extLst>
              <a:ext uri="{FF2B5EF4-FFF2-40B4-BE49-F238E27FC236}">
                <a16:creationId xmlns:a16="http://schemas.microsoft.com/office/drawing/2014/main" id="{38A0DEBE-7A59-1862-24B9-830791BEF64C}"/>
              </a:ext>
            </a:extLst>
          </p:cNvPr>
          <p:cNvPicPr>
            <a:picLocks noChangeAspect="1"/>
          </p:cNvPicPr>
          <p:nvPr/>
        </p:nvPicPr>
        <p:blipFill>
          <a:blip r:embed="rId3"/>
          <a:stretch>
            <a:fillRect/>
          </a:stretch>
        </p:blipFill>
        <p:spPr>
          <a:xfrm>
            <a:off x="6597952" y="1502229"/>
            <a:ext cx="5296619" cy="2405742"/>
          </a:xfrm>
          <a:prstGeom prst="rect">
            <a:avLst/>
          </a:prstGeom>
        </p:spPr>
      </p:pic>
      <p:sp>
        <p:nvSpPr>
          <p:cNvPr id="2" name="TextBox 1">
            <a:extLst>
              <a:ext uri="{FF2B5EF4-FFF2-40B4-BE49-F238E27FC236}">
                <a16:creationId xmlns:a16="http://schemas.microsoft.com/office/drawing/2014/main" id="{63B2CA7C-5B07-4433-E08A-8E9526F20174}"/>
              </a:ext>
            </a:extLst>
          </p:cNvPr>
          <p:cNvSpPr txBox="1"/>
          <p:nvPr/>
        </p:nvSpPr>
        <p:spPr>
          <a:xfrm>
            <a:off x="2881223" y="-12614"/>
            <a:ext cx="785003" cy="646331"/>
          </a:xfrm>
          <a:prstGeom prst="rect">
            <a:avLst/>
          </a:prstGeom>
          <a:noFill/>
        </p:spPr>
        <p:txBody>
          <a:bodyPr wrap="square" rtlCol="0">
            <a:spAutoFit/>
          </a:bodyPr>
          <a:lstStyle/>
          <a:p>
            <a:r>
              <a:rPr lang="en-IN" sz="3600" dirty="0">
                <a:solidFill>
                  <a:schemeClr val="bg1"/>
                </a:solidFill>
              </a:rPr>
              <a:t>2.</a:t>
            </a:r>
          </a:p>
        </p:txBody>
      </p:sp>
      <p:pic>
        <p:nvPicPr>
          <p:cNvPr id="3" name="Picture 2">
            <a:extLst>
              <a:ext uri="{FF2B5EF4-FFF2-40B4-BE49-F238E27FC236}">
                <a16:creationId xmlns:a16="http://schemas.microsoft.com/office/drawing/2014/main" id="{AD457FBC-91F1-A7ED-9801-363604400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9887" y="0"/>
            <a:ext cx="1049556" cy="633717"/>
          </a:xfrm>
          <a:prstGeom prst="rect">
            <a:avLst/>
          </a:prstGeom>
        </p:spPr>
      </p:pic>
      <p:sp>
        <p:nvSpPr>
          <p:cNvPr id="6" name="Rectangle 2">
            <a:extLst>
              <a:ext uri="{FF2B5EF4-FFF2-40B4-BE49-F238E27FC236}">
                <a16:creationId xmlns:a16="http://schemas.microsoft.com/office/drawing/2014/main" id="{2772497A-520E-1CFF-6E7E-1BC6C1560BEA}"/>
              </a:ext>
            </a:extLst>
          </p:cNvPr>
          <p:cNvSpPr>
            <a:spLocks noGrp="1" noRot="1" noChangeArrowheads="1"/>
          </p:cNvSpPr>
          <p:nvPr>
            <p:ph type="title"/>
          </p:nvPr>
        </p:nvSpPr>
        <p:spPr>
          <a:xfrm>
            <a:off x="0" y="69713"/>
            <a:ext cx="10977330" cy="507831"/>
          </a:xfrm>
          <a:solidFill>
            <a:srgbClr val="002060"/>
          </a:solidFill>
          <a:ln w="3175">
            <a:solidFill>
              <a:srgbClr val="D8D8D8"/>
            </a:solidFill>
            <a:miter lim="800000"/>
            <a:headEnd/>
            <a:tailEnd/>
          </a:ln>
        </p:spPr>
        <p:txBody>
          <a:bodyPr vert="horz" wrap="square" lIns="91440" tIns="45720" rIns="91440" bIns="45720" rtlCol="0" anchor="ctr">
            <a:spAutoFit/>
          </a:bodyPr>
          <a:lstStyle/>
          <a:p>
            <a:pPr algn="ctr"/>
            <a:r>
              <a:rPr lang="en-US" altLang="en-US" sz="3000" b="1" dirty="0">
                <a:solidFill>
                  <a:schemeClr val="bg1"/>
                </a:solidFill>
                <a:latin typeface="Arial" panose="020B0604020202020204" pitchFamily="34" charset="0"/>
                <a:ea typeface="SimSun" panose="02010600030101010101" pitchFamily="2" charset="-122"/>
                <a:cs typeface="+mn-cs"/>
              </a:rPr>
              <a:t>2.  Certification Support through actual system application  </a:t>
            </a:r>
          </a:p>
        </p:txBody>
      </p:sp>
    </p:spTree>
    <p:extLst>
      <p:ext uri="{BB962C8B-B14F-4D97-AF65-F5344CB8AC3E}">
        <p14:creationId xmlns:p14="http://schemas.microsoft.com/office/powerpoint/2010/main" val="3602279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4625-4D7E-32AF-852F-46C350587FE7}"/>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BCCBA661-4CB0-02C4-3F68-2B4E26EE45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626"/>
            <a:ext cx="11430000" cy="6569015"/>
          </a:xfrm>
          <a:prstGeom prst="rect">
            <a:avLst/>
          </a:prstGeom>
        </p:spPr>
      </p:pic>
      <p:sp>
        <p:nvSpPr>
          <p:cNvPr id="3" name="TextBox 2">
            <a:extLst>
              <a:ext uri="{FF2B5EF4-FFF2-40B4-BE49-F238E27FC236}">
                <a16:creationId xmlns:a16="http://schemas.microsoft.com/office/drawing/2014/main" id="{338E369F-A301-C258-78D8-0CC9831DFD9D}"/>
              </a:ext>
            </a:extLst>
          </p:cNvPr>
          <p:cNvSpPr txBox="1"/>
          <p:nvPr/>
        </p:nvSpPr>
        <p:spPr>
          <a:xfrm>
            <a:off x="445698" y="73650"/>
            <a:ext cx="785003" cy="769441"/>
          </a:xfrm>
          <a:prstGeom prst="rect">
            <a:avLst/>
          </a:prstGeom>
          <a:noFill/>
        </p:spPr>
        <p:txBody>
          <a:bodyPr wrap="square" rtlCol="0">
            <a:spAutoFit/>
          </a:bodyPr>
          <a:lstStyle/>
          <a:p>
            <a:r>
              <a:rPr lang="en-IN" sz="4400" b="1" dirty="0">
                <a:solidFill>
                  <a:schemeClr val="bg1"/>
                </a:solidFill>
              </a:rPr>
              <a:t>3</a:t>
            </a:r>
            <a:r>
              <a:rPr lang="en-IN" sz="4400" dirty="0">
                <a:solidFill>
                  <a:schemeClr val="bg1"/>
                </a:solidFill>
              </a:rPr>
              <a:t>.</a:t>
            </a:r>
          </a:p>
        </p:txBody>
      </p:sp>
      <p:pic>
        <p:nvPicPr>
          <p:cNvPr id="5" name="Picture 4">
            <a:extLst>
              <a:ext uri="{FF2B5EF4-FFF2-40B4-BE49-F238E27FC236}">
                <a16:creationId xmlns:a16="http://schemas.microsoft.com/office/drawing/2014/main" id="{2595E903-32BD-D8F0-0ECF-C19151679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1" y="0"/>
            <a:ext cx="679442" cy="633717"/>
          </a:xfrm>
          <a:prstGeom prst="rect">
            <a:avLst/>
          </a:prstGeom>
        </p:spPr>
      </p:pic>
    </p:spTree>
    <p:extLst>
      <p:ext uri="{BB962C8B-B14F-4D97-AF65-F5344CB8AC3E}">
        <p14:creationId xmlns:p14="http://schemas.microsoft.com/office/powerpoint/2010/main" val="41315179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51854C-64A2-117A-D7ED-DF00CA34EA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962" y="77638"/>
            <a:ext cx="4563373" cy="6650966"/>
          </a:xfrm>
        </p:spPr>
      </p:pic>
      <p:sp>
        <p:nvSpPr>
          <p:cNvPr id="4" name="TextBox 3">
            <a:extLst>
              <a:ext uri="{FF2B5EF4-FFF2-40B4-BE49-F238E27FC236}">
                <a16:creationId xmlns:a16="http://schemas.microsoft.com/office/drawing/2014/main" id="{389174AB-B1BD-D544-A20D-DFCD58499730}"/>
              </a:ext>
            </a:extLst>
          </p:cNvPr>
          <p:cNvSpPr txBox="1"/>
          <p:nvPr/>
        </p:nvSpPr>
        <p:spPr>
          <a:xfrm>
            <a:off x="81458" y="267419"/>
            <a:ext cx="457200" cy="584775"/>
          </a:xfrm>
          <a:prstGeom prst="rect">
            <a:avLst/>
          </a:prstGeom>
          <a:noFill/>
        </p:spPr>
        <p:txBody>
          <a:bodyPr wrap="square" rtlCol="0">
            <a:spAutoFit/>
          </a:bodyPr>
          <a:lstStyle/>
          <a:p>
            <a:r>
              <a:rPr lang="en-IN" sz="3200" b="1" dirty="0">
                <a:solidFill>
                  <a:schemeClr val="bg1"/>
                </a:solidFill>
              </a:rPr>
              <a:t>4</a:t>
            </a:r>
            <a:endParaRPr lang="en-IN" sz="3200" dirty="0">
              <a:solidFill>
                <a:schemeClr val="bg1"/>
              </a:solidFill>
            </a:endParaRPr>
          </a:p>
        </p:txBody>
      </p:sp>
      <p:pic>
        <p:nvPicPr>
          <p:cNvPr id="6" name="Picture 5">
            <a:extLst>
              <a:ext uri="{FF2B5EF4-FFF2-40B4-BE49-F238E27FC236}">
                <a16:creationId xmlns:a16="http://schemas.microsoft.com/office/drawing/2014/main" id="{77D7F049-8CA5-B2B6-729F-48218EB7F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1485" y="94890"/>
            <a:ext cx="619057" cy="633717"/>
          </a:xfrm>
          <a:prstGeom prst="rect">
            <a:avLst/>
          </a:prstGeom>
        </p:spPr>
      </p:pic>
      <p:pic>
        <p:nvPicPr>
          <p:cNvPr id="7" name="Picture 6">
            <a:extLst>
              <a:ext uri="{FF2B5EF4-FFF2-40B4-BE49-F238E27FC236}">
                <a16:creationId xmlns:a16="http://schemas.microsoft.com/office/drawing/2014/main" id="{CF1065EB-2C89-69FD-9CE4-A3351D8637C1}"/>
              </a:ext>
            </a:extLst>
          </p:cNvPr>
          <p:cNvPicPr>
            <a:picLocks noChangeAspect="1"/>
          </p:cNvPicPr>
          <p:nvPr/>
        </p:nvPicPr>
        <p:blipFill rotWithShape="1">
          <a:blip r:embed="rId4"/>
          <a:srcRect l="31" t="38" r="21"/>
          <a:stretch/>
        </p:blipFill>
        <p:spPr>
          <a:xfrm>
            <a:off x="4679334" y="1905000"/>
            <a:ext cx="7431208" cy="4735285"/>
          </a:xfrm>
          <a:prstGeom prst="rect">
            <a:avLst/>
          </a:prstGeom>
        </p:spPr>
      </p:pic>
      <p:sp>
        <p:nvSpPr>
          <p:cNvPr id="8" name="TextBox 3">
            <a:extLst>
              <a:ext uri="{FF2B5EF4-FFF2-40B4-BE49-F238E27FC236}">
                <a16:creationId xmlns:a16="http://schemas.microsoft.com/office/drawing/2014/main" id="{41144EEF-69FD-42F6-3B6E-670750A7FD48}"/>
              </a:ext>
            </a:extLst>
          </p:cNvPr>
          <p:cNvSpPr txBox="1">
            <a:spLocks noChangeArrowheads="1"/>
          </p:cNvSpPr>
          <p:nvPr/>
        </p:nvSpPr>
        <p:spPr bwMode="auto">
          <a:xfrm>
            <a:off x="5203370" y="217715"/>
            <a:ext cx="5410201" cy="584775"/>
          </a:xfrm>
          <a:prstGeom prst="rect">
            <a:avLst/>
          </a:prstGeom>
          <a:noFill/>
          <a:ln>
            <a:noFill/>
          </a:ln>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US" altLang="en-US" i="1" dirty="0">
                <a:solidFill>
                  <a:srgbClr val="0070C0"/>
                </a:solidFill>
                <a:latin typeface="Arial Black" panose="020B0A04020102020204" pitchFamily="34" charset="0"/>
                <a:cs typeface="+mn-cs"/>
              </a:rPr>
              <a:t>TQM PURPOSE</a:t>
            </a:r>
          </a:p>
        </p:txBody>
      </p:sp>
    </p:spTree>
    <p:extLst>
      <p:ext uri="{BB962C8B-B14F-4D97-AF65-F5344CB8AC3E}">
        <p14:creationId xmlns:p14="http://schemas.microsoft.com/office/powerpoint/2010/main" val="4127337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1295F6EF-78EC-3A78-C5AE-57F2FCDEF8E8}"/>
              </a:ext>
            </a:extLst>
          </p:cNvPr>
          <p:cNvSpPr>
            <a:spLocks noGrp="1" noChangeArrowheads="1"/>
          </p:cNvSpPr>
          <p:nvPr>
            <p:ph type="title"/>
          </p:nvPr>
        </p:nvSpPr>
        <p:spPr>
          <a:xfrm>
            <a:off x="210508" y="70056"/>
            <a:ext cx="11364176" cy="507831"/>
          </a:xfrm>
          <a:solidFill>
            <a:srgbClr val="002060"/>
          </a:solidFill>
          <a:ln w="3175">
            <a:solidFill>
              <a:srgbClr val="D8D8D8"/>
            </a:solidFill>
            <a:miter lim="800000"/>
            <a:headEnd/>
            <a:tailEnd/>
          </a:ln>
        </p:spPr>
        <p:txBody>
          <a:bodyPr vert="horz" wrap="square" lIns="91440" tIns="45720" rIns="91440" bIns="45720" rtlCol="0" anchor="ctr">
            <a:spAutoFit/>
          </a:bodyPr>
          <a:lstStyle/>
          <a:p>
            <a:pPr algn="ctr"/>
            <a:r>
              <a:rPr lang="en-US" altLang="en-US" sz="3000" b="1" dirty="0">
                <a:solidFill>
                  <a:schemeClr val="bg1"/>
                </a:solidFill>
                <a:latin typeface="Arial" panose="020B0604020202020204" pitchFamily="34" charset="0"/>
                <a:ea typeface="SimSun" panose="02010600030101010101" pitchFamily="2" charset="-122"/>
                <a:cs typeface="+mn-cs"/>
              </a:rPr>
              <a:t>5M + 1E +Q + S + 5S+5T FOCUSED WORKSHOPS</a:t>
            </a:r>
            <a:endParaRPr lang="en-IN" altLang="en-US" sz="3000" b="1" dirty="0">
              <a:solidFill>
                <a:schemeClr val="bg1"/>
              </a:solidFill>
              <a:latin typeface="Arial" panose="020B0604020202020204" pitchFamily="34" charset="0"/>
              <a:ea typeface="SimSun" panose="02010600030101010101" pitchFamily="2" charset="-122"/>
              <a:cs typeface="+mn-cs"/>
            </a:endParaRPr>
          </a:p>
        </p:txBody>
      </p:sp>
      <p:pic>
        <p:nvPicPr>
          <p:cNvPr id="6148" name="Picture 8" descr="Portland Company Fined for Safety Violations -- Occupational Health &amp; Safety">
            <a:extLst>
              <a:ext uri="{FF2B5EF4-FFF2-40B4-BE49-F238E27FC236}">
                <a16:creationId xmlns:a16="http://schemas.microsoft.com/office/drawing/2014/main" id="{CB033098-C4FC-7912-7238-2D330CE78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1337" y="2685327"/>
            <a:ext cx="4176492" cy="197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2" descr="Implementing Lean 5S for Construction Projects – Keep it Simple and  Practical – Sysnovate Solutions">
            <a:extLst>
              <a:ext uri="{FF2B5EF4-FFF2-40B4-BE49-F238E27FC236}">
                <a16:creationId xmlns:a16="http://schemas.microsoft.com/office/drawing/2014/main" id="{36A0A62E-5922-E474-AC25-BF13A55FE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6885" y="4656139"/>
            <a:ext cx="7810943"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a:extLst>
              <a:ext uri="{FF2B5EF4-FFF2-40B4-BE49-F238E27FC236}">
                <a16:creationId xmlns:a16="http://schemas.microsoft.com/office/drawing/2014/main" id="{F68DE06C-D2B1-2B3C-E25F-ECD98E7FD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07" y="790576"/>
            <a:ext cx="7590829"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Gemba – Local real onde o trabalho acontece - Engquimicasantossp">
            <a:extLst>
              <a:ext uri="{FF2B5EF4-FFF2-40B4-BE49-F238E27FC236}">
                <a16:creationId xmlns:a16="http://schemas.microsoft.com/office/drawing/2014/main" id="{FD89C39B-1C13-E2DA-ED84-8AC9AD436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1336" y="626310"/>
            <a:ext cx="4176493" cy="197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What is Kaizen? | Lean Challenge">
            <a:extLst>
              <a:ext uri="{FF2B5EF4-FFF2-40B4-BE49-F238E27FC236}">
                <a16:creationId xmlns:a16="http://schemas.microsoft.com/office/drawing/2014/main" id="{8C4CE0BB-DCD1-0F5C-0562-5E4B56DE7D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24" y="4656138"/>
            <a:ext cx="4085860" cy="2085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3275AF-9BD7-D073-F01E-065984498E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6265"/>
            <a:ext cx="4902663" cy="6771735"/>
          </a:xfrm>
        </p:spPr>
      </p:pic>
      <p:sp>
        <p:nvSpPr>
          <p:cNvPr id="3" name="object 3">
            <a:extLst>
              <a:ext uri="{FF2B5EF4-FFF2-40B4-BE49-F238E27FC236}">
                <a16:creationId xmlns:a16="http://schemas.microsoft.com/office/drawing/2014/main" id="{ED2CB42B-0EE7-35E5-E697-1FBE275282E1}"/>
              </a:ext>
            </a:extLst>
          </p:cNvPr>
          <p:cNvSpPr txBox="1"/>
          <p:nvPr/>
        </p:nvSpPr>
        <p:spPr>
          <a:xfrm>
            <a:off x="4902663" y="695181"/>
            <a:ext cx="7200198" cy="5963812"/>
          </a:xfrm>
          <a:prstGeom prst="rect">
            <a:avLst/>
          </a:prstGeom>
        </p:spPr>
        <p:txBody>
          <a:bodyPr vert="horz" wrap="square" lIns="0" tIns="43815" rIns="0" bIns="0" rtlCol="0">
            <a:spAutoFit/>
          </a:bodyPr>
          <a:lstStyle/>
          <a:p>
            <a:pPr marL="342900" marR="7620" indent="-342900">
              <a:lnSpc>
                <a:spcPct val="200000"/>
              </a:lnSpc>
              <a:spcBef>
                <a:spcPct val="0"/>
              </a:spcBef>
              <a:buClr>
                <a:srgbClr val="3333FF"/>
              </a:buClr>
              <a:buFont typeface="Wingdings" panose="05000000000000000000" pitchFamily="2" charset="2"/>
              <a:buChar char="Ø"/>
              <a:tabLst>
                <a:tab pos="354965" algn="l"/>
              </a:tabLst>
              <a:defRPr/>
            </a:pPr>
            <a:r>
              <a:rPr sz="2000" b="1" dirty="0">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A method for continuously improving the effectiveness  of production equipment and processes</a:t>
            </a:r>
          </a:p>
          <a:p>
            <a:pPr marL="342900" marR="834390" indent="-342900">
              <a:lnSpc>
                <a:spcPct val="200000"/>
              </a:lnSpc>
              <a:spcBef>
                <a:spcPct val="0"/>
              </a:spcBef>
              <a:buClr>
                <a:srgbClr val="3333FF"/>
              </a:buClr>
              <a:buFont typeface="Wingdings" panose="05000000000000000000" pitchFamily="2" charset="2"/>
              <a:buChar char="Ø"/>
              <a:tabLst>
                <a:tab pos="354965" algn="l"/>
              </a:tabLst>
              <a:defRPr/>
            </a:pPr>
            <a:r>
              <a:rPr sz="2000" b="1" dirty="0">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The key difference between TPM and other  maintenance programs is that TPM requires the  involvement of all people in the organization</a:t>
            </a:r>
          </a:p>
          <a:p>
            <a:pPr marL="342900" marR="228600" indent="-342900">
              <a:lnSpc>
                <a:spcPct val="200000"/>
              </a:lnSpc>
              <a:spcBef>
                <a:spcPct val="0"/>
              </a:spcBef>
              <a:buClr>
                <a:srgbClr val="3333FF"/>
              </a:buClr>
              <a:buFont typeface="Wingdings" panose="05000000000000000000" pitchFamily="2" charset="2"/>
              <a:buChar char="Ø"/>
              <a:tabLst>
                <a:tab pos="354965" algn="l"/>
              </a:tabLst>
              <a:defRPr/>
            </a:pPr>
            <a:r>
              <a:rPr sz="2000" b="1" dirty="0">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TPM aims to achieve a 100% on-demand equipment  availability by eliminating:</a:t>
            </a:r>
            <a:endParaRPr lang="en-US" sz="2000" b="1" dirty="0">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endParaRPr>
          </a:p>
          <a:p>
            <a:pPr marL="469900">
              <a:lnSpc>
                <a:spcPct val="100000"/>
              </a:lnSpc>
              <a:spcBef>
                <a:spcPts val="790"/>
              </a:spcBef>
            </a:pPr>
            <a:r>
              <a:rPr lang="en-US" sz="1600" b="1" spc="-180" dirty="0">
                <a:solidFill>
                  <a:srgbClr val="FF0000"/>
                </a:solidFill>
                <a:latin typeface="Microsoft Sans Serif"/>
                <a:cs typeface="Microsoft Sans Serif"/>
              </a:rPr>
              <a:t>🠶 </a:t>
            </a:r>
            <a:r>
              <a:rPr lang="en-US" sz="1600" b="1" spc="-20" dirty="0">
                <a:solidFill>
                  <a:srgbClr val="FF0000"/>
                </a:solidFill>
                <a:latin typeface="Microsoft Sans Serif"/>
                <a:cs typeface="Microsoft Sans Serif"/>
              </a:rPr>
              <a:t> </a:t>
            </a:r>
            <a:r>
              <a:rPr lang="en-US" sz="1600" b="1" spc="-75" dirty="0">
                <a:solidFill>
                  <a:srgbClr val="FF0000"/>
                </a:solidFill>
                <a:latin typeface="Verdana"/>
                <a:cs typeface="Verdana"/>
              </a:rPr>
              <a:t>Equ</a:t>
            </a:r>
            <a:r>
              <a:rPr lang="en-US" sz="1600" b="1" spc="-30" dirty="0">
                <a:solidFill>
                  <a:srgbClr val="FF0000"/>
                </a:solidFill>
                <a:latin typeface="Verdana"/>
                <a:cs typeface="Verdana"/>
              </a:rPr>
              <a:t>i</a:t>
            </a:r>
            <a:r>
              <a:rPr lang="en-US" sz="1600" b="1" spc="5" dirty="0">
                <a:solidFill>
                  <a:srgbClr val="FF0000"/>
                </a:solidFill>
                <a:latin typeface="Verdana"/>
                <a:cs typeface="Verdana"/>
              </a:rPr>
              <a:t>p</a:t>
            </a:r>
            <a:r>
              <a:rPr lang="en-US" sz="1600" b="1" spc="15" dirty="0">
                <a:solidFill>
                  <a:srgbClr val="FF0000"/>
                </a:solidFill>
                <a:latin typeface="Verdana"/>
                <a:cs typeface="Verdana"/>
              </a:rPr>
              <a:t>m</a:t>
            </a:r>
            <a:r>
              <a:rPr lang="en-US" sz="1600" b="1" spc="75" dirty="0">
                <a:solidFill>
                  <a:srgbClr val="FF0000"/>
                </a:solidFill>
                <a:latin typeface="Verdana"/>
                <a:cs typeface="Verdana"/>
              </a:rPr>
              <a:t>e</a:t>
            </a:r>
            <a:r>
              <a:rPr lang="en-US" sz="1600" b="1" spc="-65" dirty="0">
                <a:solidFill>
                  <a:srgbClr val="FF0000"/>
                </a:solidFill>
                <a:latin typeface="Verdana"/>
                <a:cs typeface="Verdana"/>
              </a:rPr>
              <a:t>nt</a:t>
            </a:r>
            <a:r>
              <a:rPr lang="en-US" sz="1600" b="1" spc="-125" dirty="0">
                <a:solidFill>
                  <a:srgbClr val="FF0000"/>
                </a:solidFill>
                <a:latin typeface="Verdana"/>
                <a:cs typeface="Verdana"/>
              </a:rPr>
              <a:t> </a:t>
            </a:r>
            <a:r>
              <a:rPr lang="en-US" sz="1600" b="1" spc="10" dirty="0">
                <a:solidFill>
                  <a:srgbClr val="FF0000"/>
                </a:solidFill>
                <a:latin typeface="Verdana"/>
                <a:cs typeface="Verdana"/>
              </a:rPr>
              <a:t>breakdo</a:t>
            </a:r>
            <a:r>
              <a:rPr lang="en-US" sz="1600" b="1" spc="-15" dirty="0">
                <a:solidFill>
                  <a:srgbClr val="FF0000"/>
                </a:solidFill>
                <a:latin typeface="Verdana"/>
                <a:cs typeface="Verdana"/>
              </a:rPr>
              <a:t>w</a:t>
            </a:r>
            <a:r>
              <a:rPr lang="en-US" sz="1600" b="1" spc="-130" dirty="0">
                <a:solidFill>
                  <a:srgbClr val="FF0000"/>
                </a:solidFill>
                <a:latin typeface="Verdana"/>
                <a:cs typeface="Verdana"/>
              </a:rPr>
              <a:t>ns</a:t>
            </a:r>
            <a:r>
              <a:rPr lang="en-US" sz="1600" b="1" spc="-70" dirty="0">
                <a:solidFill>
                  <a:srgbClr val="FF0000"/>
                </a:solidFill>
                <a:latin typeface="Verdana"/>
                <a:cs typeface="Verdana"/>
              </a:rPr>
              <a:t> </a:t>
            </a:r>
            <a:r>
              <a:rPr lang="en-US" sz="1600" b="1" spc="55" dirty="0">
                <a:solidFill>
                  <a:srgbClr val="FF0000"/>
                </a:solidFill>
                <a:latin typeface="Verdana"/>
                <a:cs typeface="Verdana"/>
              </a:rPr>
              <a:t>an</a:t>
            </a:r>
            <a:r>
              <a:rPr lang="en-US" sz="1600" b="1" spc="60" dirty="0">
                <a:solidFill>
                  <a:srgbClr val="FF0000"/>
                </a:solidFill>
                <a:latin typeface="Verdana"/>
                <a:cs typeface="Verdana"/>
              </a:rPr>
              <a:t>d</a:t>
            </a:r>
            <a:r>
              <a:rPr lang="en-US" sz="1600" b="1" spc="-125" dirty="0">
                <a:solidFill>
                  <a:srgbClr val="FF0000"/>
                </a:solidFill>
                <a:latin typeface="Verdana"/>
                <a:cs typeface="Verdana"/>
              </a:rPr>
              <a:t> </a:t>
            </a:r>
            <a:r>
              <a:rPr lang="en-US" sz="1600" b="1" spc="-10" dirty="0">
                <a:solidFill>
                  <a:srgbClr val="FF0000"/>
                </a:solidFill>
                <a:latin typeface="Verdana"/>
                <a:cs typeface="Verdana"/>
              </a:rPr>
              <a:t>o</a:t>
            </a:r>
            <a:r>
              <a:rPr lang="en-US" sz="1600" b="1" spc="-25" dirty="0">
                <a:solidFill>
                  <a:srgbClr val="FF0000"/>
                </a:solidFill>
                <a:latin typeface="Verdana"/>
                <a:cs typeface="Verdana"/>
              </a:rPr>
              <a:t>t</a:t>
            </a:r>
            <a:r>
              <a:rPr lang="en-US" sz="1600" b="1" spc="20" dirty="0">
                <a:solidFill>
                  <a:srgbClr val="FF0000"/>
                </a:solidFill>
                <a:latin typeface="Verdana"/>
                <a:cs typeface="Verdana"/>
              </a:rPr>
              <a:t>h</a:t>
            </a:r>
            <a:r>
              <a:rPr lang="en-US" sz="1600" b="1" spc="10" dirty="0">
                <a:solidFill>
                  <a:srgbClr val="FF0000"/>
                </a:solidFill>
                <a:latin typeface="Verdana"/>
                <a:cs typeface="Verdana"/>
              </a:rPr>
              <a:t>e</a:t>
            </a:r>
            <a:r>
              <a:rPr lang="en-US" sz="1600" b="1" spc="-204" dirty="0">
                <a:solidFill>
                  <a:srgbClr val="FF0000"/>
                </a:solidFill>
                <a:latin typeface="Verdana"/>
                <a:cs typeface="Verdana"/>
              </a:rPr>
              <a:t>r</a:t>
            </a:r>
            <a:r>
              <a:rPr lang="en-US" sz="1600" b="1" spc="-100" dirty="0">
                <a:solidFill>
                  <a:srgbClr val="FF0000"/>
                </a:solidFill>
                <a:latin typeface="Verdana"/>
                <a:cs typeface="Verdana"/>
              </a:rPr>
              <a:t> </a:t>
            </a:r>
            <a:r>
              <a:rPr lang="en-US" sz="1600" b="1" spc="-35" dirty="0">
                <a:solidFill>
                  <a:srgbClr val="FF0000"/>
                </a:solidFill>
                <a:latin typeface="Verdana"/>
                <a:cs typeface="Verdana"/>
              </a:rPr>
              <a:t>unp</a:t>
            </a:r>
            <a:r>
              <a:rPr lang="en-US" sz="1600" b="1" dirty="0">
                <a:solidFill>
                  <a:srgbClr val="FF0000"/>
                </a:solidFill>
                <a:latin typeface="Verdana"/>
                <a:cs typeface="Verdana"/>
              </a:rPr>
              <a:t>l</a:t>
            </a:r>
            <a:r>
              <a:rPr lang="en-US" sz="1600" b="1" spc="25" dirty="0">
                <a:solidFill>
                  <a:srgbClr val="FF0000"/>
                </a:solidFill>
                <a:latin typeface="Verdana"/>
                <a:cs typeface="Verdana"/>
              </a:rPr>
              <a:t>ann</a:t>
            </a:r>
            <a:r>
              <a:rPr lang="en-US" sz="1600" b="1" spc="20" dirty="0">
                <a:solidFill>
                  <a:srgbClr val="FF0000"/>
                </a:solidFill>
                <a:latin typeface="Verdana"/>
                <a:cs typeface="Verdana"/>
              </a:rPr>
              <a:t>e</a:t>
            </a:r>
            <a:r>
              <a:rPr lang="en-US" sz="1600" b="1" spc="95" dirty="0">
                <a:solidFill>
                  <a:srgbClr val="FF0000"/>
                </a:solidFill>
                <a:latin typeface="Verdana"/>
                <a:cs typeface="Verdana"/>
              </a:rPr>
              <a:t>d</a:t>
            </a:r>
            <a:r>
              <a:rPr lang="en-US" sz="1600" b="1" spc="-125" dirty="0">
                <a:solidFill>
                  <a:srgbClr val="FF0000"/>
                </a:solidFill>
                <a:latin typeface="Verdana"/>
                <a:cs typeface="Verdana"/>
              </a:rPr>
              <a:t> </a:t>
            </a:r>
            <a:r>
              <a:rPr lang="en-US" sz="1600" b="1" spc="50" dirty="0">
                <a:solidFill>
                  <a:srgbClr val="FF0000"/>
                </a:solidFill>
                <a:latin typeface="Verdana"/>
                <a:cs typeface="Verdana"/>
              </a:rPr>
              <a:t>do</a:t>
            </a:r>
            <a:r>
              <a:rPr lang="en-US" sz="1600" b="1" spc="35" dirty="0">
                <a:solidFill>
                  <a:srgbClr val="FF0000"/>
                </a:solidFill>
                <a:latin typeface="Verdana"/>
                <a:cs typeface="Verdana"/>
              </a:rPr>
              <a:t>w</a:t>
            </a:r>
            <a:r>
              <a:rPr lang="en-US" sz="1600" b="1" spc="-80" dirty="0">
                <a:solidFill>
                  <a:srgbClr val="FF0000"/>
                </a:solidFill>
                <a:latin typeface="Verdana"/>
                <a:cs typeface="Verdana"/>
              </a:rPr>
              <a:t>n</a:t>
            </a:r>
            <a:r>
              <a:rPr lang="en-US" sz="1600" b="1" spc="-65" dirty="0">
                <a:solidFill>
                  <a:srgbClr val="FF0000"/>
                </a:solidFill>
                <a:latin typeface="Verdana"/>
                <a:cs typeface="Verdana"/>
              </a:rPr>
              <a:t>t</a:t>
            </a:r>
            <a:r>
              <a:rPr lang="en-US" sz="1600" b="1" spc="-120" dirty="0">
                <a:solidFill>
                  <a:srgbClr val="FF0000"/>
                </a:solidFill>
                <a:latin typeface="Verdana"/>
                <a:cs typeface="Verdana"/>
              </a:rPr>
              <a:t>i</a:t>
            </a:r>
            <a:r>
              <a:rPr lang="en-US" sz="1600" b="1" spc="10" dirty="0">
                <a:solidFill>
                  <a:srgbClr val="FF0000"/>
                </a:solidFill>
                <a:latin typeface="Verdana"/>
                <a:cs typeface="Verdana"/>
              </a:rPr>
              <a:t>me</a:t>
            </a:r>
            <a:endParaRPr lang="en-US" sz="1600" b="1" dirty="0">
              <a:solidFill>
                <a:srgbClr val="FF0000"/>
              </a:solidFill>
              <a:latin typeface="Verdana"/>
              <a:cs typeface="Verdana"/>
            </a:endParaRPr>
          </a:p>
          <a:p>
            <a:pPr marL="469900">
              <a:lnSpc>
                <a:spcPct val="100000"/>
              </a:lnSpc>
              <a:spcBef>
                <a:spcPts val="820"/>
              </a:spcBef>
            </a:pPr>
            <a:r>
              <a:rPr sz="1600" b="1" spc="-55" dirty="0">
                <a:solidFill>
                  <a:srgbClr val="FF0000"/>
                </a:solidFill>
                <a:latin typeface="Microsoft Sans Serif"/>
                <a:cs typeface="Microsoft Sans Serif"/>
              </a:rPr>
              <a:t>🠶</a:t>
            </a:r>
            <a:r>
              <a:rPr sz="1600" b="1" spc="45" dirty="0">
                <a:solidFill>
                  <a:srgbClr val="FF0000"/>
                </a:solidFill>
                <a:latin typeface="Microsoft Sans Serif"/>
                <a:cs typeface="Microsoft Sans Serif"/>
              </a:rPr>
              <a:t> </a:t>
            </a:r>
            <a:r>
              <a:rPr sz="1600" b="1" spc="-25" dirty="0">
                <a:solidFill>
                  <a:srgbClr val="FF0000"/>
                </a:solidFill>
                <a:latin typeface="Verdana"/>
                <a:cs typeface="Verdana"/>
              </a:rPr>
              <a:t>Scrap</a:t>
            </a:r>
            <a:r>
              <a:rPr sz="1600" b="1" spc="-125" dirty="0">
                <a:solidFill>
                  <a:srgbClr val="FF0000"/>
                </a:solidFill>
                <a:latin typeface="Verdana"/>
                <a:cs typeface="Verdana"/>
              </a:rPr>
              <a:t> </a:t>
            </a:r>
            <a:r>
              <a:rPr sz="1600" b="1" spc="60" dirty="0">
                <a:solidFill>
                  <a:srgbClr val="FF0000"/>
                </a:solidFill>
                <a:latin typeface="Verdana"/>
                <a:cs typeface="Verdana"/>
              </a:rPr>
              <a:t>and</a:t>
            </a:r>
            <a:r>
              <a:rPr sz="1600" b="1" spc="-114" dirty="0">
                <a:solidFill>
                  <a:srgbClr val="FF0000"/>
                </a:solidFill>
                <a:latin typeface="Verdana"/>
                <a:cs typeface="Verdana"/>
              </a:rPr>
              <a:t> </a:t>
            </a:r>
            <a:r>
              <a:rPr sz="1600" b="1" spc="-75" dirty="0">
                <a:solidFill>
                  <a:srgbClr val="FF0000"/>
                </a:solidFill>
                <a:latin typeface="Verdana"/>
                <a:cs typeface="Verdana"/>
              </a:rPr>
              <a:t>rework</a:t>
            </a:r>
            <a:r>
              <a:rPr sz="1600" b="1" spc="-70" dirty="0">
                <a:solidFill>
                  <a:srgbClr val="FF0000"/>
                </a:solidFill>
                <a:latin typeface="Verdana"/>
                <a:cs typeface="Verdana"/>
              </a:rPr>
              <a:t> </a:t>
            </a:r>
            <a:r>
              <a:rPr sz="1600" b="1" spc="-5" dirty="0">
                <a:solidFill>
                  <a:srgbClr val="FF0000"/>
                </a:solidFill>
                <a:latin typeface="Verdana"/>
                <a:cs typeface="Verdana"/>
              </a:rPr>
              <a:t>by</a:t>
            </a:r>
            <a:r>
              <a:rPr sz="1600" b="1" spc="-114" dirty="0">
                <a:solidFill>
                  <a:srgbClr val="FF0000"/>
                </a:solidFill>
                <a:latin typeface="Verdana"/>
                <a:cs typeface="Verdana"/>
              </a:rPr>
              <a:t> </a:t>
            </a:r>
            <a:r>
              <a:rPr sz="1600" b="1" spc="5" dirty="0">
                <a:solidFill>
                  <a:srgbClr val="FF0000"/>
                </a:solidFill>
                <a:latin typeface="Verdana"/>
                <a:cs typeface="Verdana"/>
              </a:rPr>
              <a:t>poor</a:t>
            </a:r>
            <a:r>
              <a:rPr sz="1600" b="1" spc="-105" dirty="0">
                <a:solidFill>
                  <a:srgbClr val="FF0000"/>
                </a:solidFill>
                <a:latin typeface="Verdana"/>
                <a:cs typeface="Verdana"/>
              </a:rPr>
              <a:t> </a:t>
            </a:r>
            <a:r>
              <a:rPr sz="1600" b="1" spc="-5" dirty="0">
                <a:solidFill>
                  <a:srgbClr val="FF0000"/>
                </a:solidFill>
                <a:latin typeface="Verdana"/>
                <a:cs typeface="Verdana"/>
              </a:rPr>
              <a:t>equipment</a:t>
            </a:r>
            <a:r>
              <a:rPr sz="1600" b="1" spc="-120" dirty="0">
                <a:solidFill>
                  <a:srgbClr val="FF0000"/>
                </a:solidFill>
                <a:latin typeface="Verdana"/>
                <a:cs typeface="Verdana"/>
              </a:rPr>
              <a:t> </a:t>
            </a:r>
            <a:r>
              <a:rPr sz="1600" b="1" dirty="0">
                <a:solidFill>
                  <a:srgbClr val="FF0000"/>
                </a:solidFill>
                <a:latin typeface="Verdana"/>
                <a:cs typeface="Verdana"/>
              </a:rPr>
              <a:t>performance</a:t>
            </a:r>
          </a:p>
          <a:p>
            <a:pPr marL="756285" marR="5080" indent="-287020">
              <a:lnSpc>
                <a:spcPts val="1730"/>
              </a:lnSpc>
              <a:spcBef>
                <a:spcPts val="1015"/>
              </a:spcBef>
            </a:pPr>
            <a:r>
              <a:rPr sz="1600" b="1" spc="-55" dirty="0">
                <a:solidFill>
                  <a:srgbClr val="FF0000"/>
                </a:solidFill>
                <a:latin typeface="Microsoft Sans Serif"/>
                <a:cs typeface="Microsoft Sans Serif"/>
              </a:rPr>
              <a:t>🠶</a:t>
            </a:r>
            <a:r>
              <a:rPr sz="1600" b="1" spc="-50" dirty="0">
                <a:solidFill>
                  <a:srgbClr val="FF0000"/>
                </a:solidFill>
                <a:latin typeface="Microsoft Sans Serif"/>
                <a:cs typeface="Microsoft Sans Serif"/>
              </a:rPr>
              <a:t> </a:t>
            </a:r>
            <a:r>
              <a:rPr sz="1600" b="1" spc="50" dirty="0">
                <a:solidFill>
                  <a:srgbClr val="FF0000"/>
                </a:solidFill>
                <a:latin typeface="Verdana"/>
                <a:cs typeface="Verdana"/>
              </a:rPr>
              <a:t>Reduced </a:t>
            </a:r>
            <a:r>
              <a:rPr sz="1600" b="1" spc="-35" dirty="0">
                <a:solidFill>
                  <a:srgbClr val="FF0000"/>
                </a:solidFill>
                <a:latin typeface="Verdana"/>
                <a:cs typeface="Verdana"/>
              </a:rPr>
              <a:t>productivity </a:t>
            </a:r>
            <a:r>
              <a:rPr sz="1600" b="1" spc="40" dirty="0">
                <a:solidFill>
                  <a:srgbClr val="FF0000"/>
                </a:solidFill>
                <a:latin typeface="Verdana"/>
                <a:cs typeface="Verdana"/>
              </a:rPr>
              <a:t>due </a:t>
            </a:r>
            <a:r>
              <a:rPr sz="1600" b="1" spc="-20" dirty="0">
                <a:solidFill>
                  <a:srgbClr val="FF0000"/>
                </a:solidFill>
                <a:latin typeface="Verdana"/>
                <a:cs typeface="Verdana"/>
              </a:rPr>
              <a:t>to </a:t>
            </a:r>
            <a:r>
              <a:rPr sz="1600" b="1" spc="-60" dirty="0">
                <a:solidFill>
                  <a:srgbClr val="FF0000"/>
                </a:solidFill>
                <a:latin typeface="Verdana"/>
                <a:cs typeface="Verdana"/>
              </a:rPr>
              <a:t>running </a:t>
            </a:r>
            <a:r>
              <a:rPr sz="1600" b="1" spc="15" dirty="0">
                <a:solidFill>
                  <a:srgbClr val="FF0000"/>
                </a:solidFill>
                <a:latin typeface="Verdana"/>
                <a:cs typeface="Verdana"/>
              </a:rPr>
              <a:t>at </a:t>
            </a:r>
            <a:r>
              <a:rPr sz="1600" b="1" spc="40" dirty="0">
                <a:solidFill>
                  <a:srgbClr val="FF0000"/>
                </a:solidFill>
                <a:latin typeface="Verdana"/>
                <a:cs typeface="Verdana"/>
              </a:rPr>
              <a:t>reduced </a:t>
            </a:r>
            <a:r>
              <a:rPr sz="1600" b="1" spc="-35" dirty="0">
                <a:solidFill>
                  <a:srgbClr val="FF0000"/>
                </a:solidFill>
                <a:latin typeface="Verdana"/>
                <a:cs typeface="Verdana"/>
              </a:rPr>
              <a:t>speeds, </a:t>
            </a:r>
            <a:r>
              <a:rPr sz="1600" b="1" spc="-550" dirty="0">
                <a:solidFill>
                  <a:srgbClr val="FF0000"/>
                </a:solidFill>
                <a:latin typeface="Verdana"/>
                <a:cs typeface="Verdana"/>
              </a:rPr>
              <a:t> </a:t>
            </a:r>
            <a:r>
              <a:rPr sz="1600" b="1" spc="-120" dirty="0">
                <a:solidFill>
                  <a:srgbClr val="FF0000"/>
                </a:solidFill>
                <a:latin typeface="Verdana"/>
                <a:cs typeface="Verdana"/>
              </a:rPr>
              <a:t>i</a:t>
            </a:r>
            <a:r>
              <a:rPr sz="1600" b="1" spc="-25" dirty="0">
                <a:solidFill>
                  <a:srgbClr val="FF0000"/>
                </a:solidFill>
                <a:latin typeface="Verdana"/>
                <a:cs typeface="Verdana"/>
              </a:rPr>
              <a:t>d</a:t>
            </a:r>
            <a:r>
              <a:rPr sz="1600" b="1" dirty="0">
                <a:solidFill>
                  <a:srgbClr val="FF0000"/>
                </a:solidFill>
                <a:latin typeface="Verdana"/>
                <a:cs typeface="Verdana"/>
              </a:rPr>
              <a:t>l</a:t>
            </a:r>
            <a:r>
              <a:rPr sz="1600" b="1" spc="-120" dirty="0">
                <a:solidFill>
                  <a:srgbClr val="FF0000"/>
                </a:solidFill>
                <a:latin typeface="Verdana"/>
                <a:cs typeface="Verdana"/>
              </a:rPr>
              <a:t>i</a:t>
            </a:r>
            <a:r>
              <a:rPr sz="1600" b="1" spc="15" dirty="0">
                <a:solidFill>
                  <a:srgbClr val="FF0000"/>
                </a:solidFill>
                <a:latin typeface="Verdana"/>
                <a:cs typeface="Verdana"/>
              </a:rPr>
              <a:t>n</a:t>
            </a:r>
            <a:r>
              <a:rPr sz="1600" b="1" spc="5" dirty="0">
                <a:solidFill>
                  <a:srgbClr val="FF0000"/>
                </a:solidFill>
                <a:latin typeface="Verdana"/>
                <a:cs typeface="Verdana"/>
              </a:rPr>
              <a:t>g</a:t>
            </a:r>
            <a:r>
              <a:rPr sz="1600" b="1" spc="-145" dirty="0">
                <a:solidFill>
                  <a:srgbClr val="FF0000"/>
                </a:solidFill>
                <a:latin typeface="Verdana"/>
                <a:cs typeface="Verdana"/>
              </a:rPr>
              <a:t>,</a:t>
            </a:r>
            <a:r>
              <a:rPr sz="1600" b="1" spc="-120" dirty="0">
                <a:solidFill>
                  <a:srgbClr val="FF0000"/>
                </a:solidFill>
                <a:latin typeface="Verdana"/>
                <a:cs typeface="Verdana"/>
              </a:rPr>
              <a:t> </a:t>
            </a:r>
            <a:r>
              <a:rPr sz="1600" b="1" spc="-65" dirty="0">
                <a:solidFill>
                  <a:srgbClr val="FF0000"/>
                </a:solidFill>
                <a:latin typeface="Verdana"/>
                <a:cs typeface="Verdana"/>
              </a:rPr>
              <a:t>or</a:t>
            </a:r>
            <a:r>
              <a:rPr sz="1600" b="1" spc="-120" dirty="0">
                <a:solidFill>
                  <a:srgbClr val="FF0000"/>
                </a:solidFill>
                <a:latin typeface="Verdana"/>
                <a:cs typeface="Verdana"/>
              </a:rPr>
              <a:t> </a:t>
            </a:r>
            <a:r>
              <a:rPr sz="1600" b="1" spc="-215" dirty="0">
                <a:solidFill>
                  <a:srgbClr val="FF0000"/>
                </a:solidFill>
                <a:latin typeface="Verdana"/>
                <a:cs typeface="Verdana"/>
              </a:rPr>
              <a:t>s</a:t>
            </a:r>
            <a:r>
              <a:rPr sz="1600" b="1" spc="-105" dirty="0">
                <a:solidFill>
                  <a:srgbClr val="FF0000"/>
                </a:solidFill>
                <a:latin typeface="Verdana"/>
                <a:cs typeface="Verdana"/>
              </a:rPr>
              <a:t>t</a:t>
            </a:r>
            <a:r>
              <a:rPr sz="1600" b="1" spc="85" dirty="0">
                <a:solidFill>
                  <a:srgbClr val="FF0000"/>
                </a:solidFill>
                <a:latin typeface="Verdana"/>
                <a:cs typeface="Verdana"/>
              </a:rPr>
              <a:t>op</a:t>
            </a:r>
            <a:r>
              <a:rPr sz="1600" b="1" spc="90" dirty="0">
                <a:solidFill>
                  <a:srgbClr val="FF0000"/>
                </a:solidFill>
                <a:latin typeface="Verdana"/>
                <a:cs typeface="Verdana"/>
              </a:rPr>
              <a:t>pag</a:t>
            </a:r>
            <a:r>
              <a:rPr sz="1600" b="1" spc="85" dirty="0">
                <a:solidFill>
                  <a:srgbClr val="FF0000"/>
                </a:solidFill>
                <a:latin typeface="Verdana"/>
                <a:cs typeface="Verdana"/>
              </a:rPr>
              <a:t>e</a:t>
            </a:r>
            <a:r>
              <a:rPr sz="1600" b="1" spc="-215" dirty="0">
                <a:solidFill>
                  <a:srgbClr val="FF0000"/>
                </a:solidFill>
                <a:latin typeface="Verdana"/>
                <a:cs typeface="Verdana"/>
              </a:rPr>
              <a:t>s</a:t>
            </a:r>
            <a:r>
              <a:rPr sz="1600" b="1" spc="-105" dirty="0">
                <a:solidFill>
                  <a:srgbClr val="FF0000"/>
                </a:solidFill>
                <a:latin typeface="Verdana"/>
                <a:cs typeface="Verdana"/>
              </a:rPr>
              <a:t> </a:t>
            </a:r>
            <a:r>
              <a:rPr sz="1600" b="1" spc="-50" dirty="0">
                <a:solidFill>
                  <a:srgbClr val="FF0000"/>
                </a:solidFill>
                <a:latin typeface="Verdana"/>
                <a:cs typeface="Verdana"/>
              </a:rPr>
              <a:t>r</a:t>
            </a:r>
            <a:r>
              <a:rPr sz="1600" b="1" spc="-80" dirty="0">
                <a:solidFill>
                  <a:srgbClr val="FF0000"/>
                </a:solidFill>
                <a:latin typeface="Verdana"/>
                <a:cs typeface="Verdana"/>
              </a:rPr>
              <a:t>e</a:t>
            </a:r>
            <a:r>
              <a:rPr sz="1600" b="1" spc="15" dirty="0">
                <a:solidFill>
                  <a:srgbClr val="FF0000"/>
                </a:solidFill>
                <a:latin typeface="Verdana"/>
                <a:cs typeface="Verdana"/>
              </a:rPr>
              <a:t>q</a:t>
            </a:r>
            <a:r>
              <a:rPr sz="1600" b="1" spc="25" dirty="0">
                <a:solidFill>
                  <a:srgbClr val="FF0000"/>
                </a:solidFill>
                <a:latin typeface="Verdana"/>
                <a:cs typeface="Verdana"/>
              </a:rPr>
              <a:t>u</a:t>
            </a:r>
            <a:r>
              <a:rPr sz="1600" b="1" spc="-120" dirty="0">
                <a:solidFill>
                  <a:srgbClr val="FF0000"/>
                </a:solidFill>
                <a:latin typeface="Verdana"/>
                <a:cs typeface="Verdana"/>
              </a:rPr>
              <a:t>i</a:t>
            </a:r>
            <a:r>
              <a:rPr sz="1600" b="1" spc="-75" dirty="0">
                <a:solidFill>
                  <a:srgbClr val="FF0000"/>
                </a:solidFill>
                <a:latin typeface="Verdana"/>
                <a:cs typeface="Verdana"/>
              </a:rPr>
              <a:t>ring</a:t>
            </a:r>
            <a:r>
              <a:rPr sz="1600" b="1" spc="-100" dirty="0">
                <a:solidFill>
                  <a:srgbClr val="FF0000"/>
                </a:solidFill>
                <a:latin typeface="Verdana"/>
                <a:cs typeface="Verdana"/>
              </a:rPr>
              <a:t> </a:t>
            </a:r>
            <a:r>
              <a:rPr sz="1600" b="1" spc="15" dirty="0">
                <a:solidFill>
                  <a:srgbClr val="FF0000"/>
                </a:solidFill>
                <a:latin typeface="Verdana"/>
                <a:cs typeface="Verdana"/>
              </a:rPr>
              <a:t>opera</a:t>
            </a:r>
            <a:r>
              <a:rPr sz="1600" b="1" spc="-5" dirty="0">
                <a:solidFill>
                  <a:srgbClr val="FF0000"/>
                </a:solidFill>
                <a:latin typeface="Verdana"/>
                <a:cs typeface="Verdana"/>
              </a:rPr>
              <a:t>t</a:t>
            </a:r>
            <a:r>
              <a:rPr sz="1600" b="1" spc="-65" dirty="0">
                <a:solidFill>
                  <a:srgbClr val="FF0000"/>
                </a:solidFill>
                <a:latin typeface="Verdana"/>
                <a:cs typeface="Verdana"/>
              </a:rPr>
              <a:t>or</a:t>
            </a:r>
            <a:r>
              <a:rPr sz="1600" b="1" spc="-100" dirty="0">
                <a:solidFill>
                  <a:srgbClr val="FF0000"/>
                </a:solidFill>
                <a:latin typeface="Verdana"/>
                <a:cs typeface="Verdana"/>
              </a:rPr>
              <a:t> </a:t>
            </a:r>
            <a:r>
              <a:rPr sz="1600" b="1" spc="15" dirty="0">
                <a:solidFill>
                  <a:srgbClr val="FF0000"/>
                </a:solidFill>
                <a:latin typeface="Verdana"/>
                <a:cs typeface="Verdana"/>
              </a:rPr>
              <a:t>a</a:t>
            </a:r>
            <a:r>
              <a:rPr sz="1600" b="1" dirty="0">
                <a:solidFill>
                  <a:srgbClr val="FF0000"/>
                </a:solidFill>
                <a:latin typeface="Verdana"/>
                <a:cs typeface="Verdana"/>
              </a:rPr>
              <a:t>t</a:t>
            </a:r>
            <a:r>
              <a:rPr sz="1600" b="1" spc="-105" dirty="0">
                <a:solidFill>
                  <a:srgbClr val="FF0000"/>
                </a:solidFill>
                <a:latin typeface="Verdana"/>
                <a:cs typeface="Verdana"/>
              </a:rPr>
              <a:t>t</a:t>
            </a:r>
            <a:r>
              <a:rPr sz="1600" b="1" spc="75" dirty="0">
                <a:solidFill>
                  <a:srgbClr val="FF0000"/>
                </a:solidFill>
                <a:latin typeface="Verdana"/>
                <a:cs typeface="Verdana"/>
              </a:rPr>
              <a:t>e</a:t>
            </a:r>
            <a:r>
              <a:rPr sz="1600" b="1" spc="-80" dirty="0">
                <a:solidFill>
                  <a:srgbClr val="FF0000"/>
                </a:solidFill>
                <a:latin typeface="Verdana"/>
                <a:cs typeface="Verdana"/>
              </a:rPr>
              <a:t>n</a:t>
            </a:r>
            <a:r>
              <a:rPr sz="1600" b="1" spc="-65" dirty="0">
                <a:solidFill>
                  <a:srgbClr val="FF0000"/>
                </a:solidFill>
                <a:latin typeface="Verdana"/>
                <a:cs typeface="Verdana"/>
              </a:rPr>
              <a:t>t</a:t>
            </a:r>
            <a:r>
              <a:rPr sz="1600" b="1" spc="-120" dirty="0">
                <a:solidFill>
                  <a:srgbClr val="FF0000"/>
                </a:solidFill>
                <a:latin typeface="Verdana"/>
                <a:cs typeface="Verdana"/>
              </a:rPr>
              <a:t>i</a:t>
            </a:r>
            <a:r>
              <a:rPr sz="1600" b="1" spc="15" dirty="0">
                <a:solidFill>
                  <a:srgbClr val="FF0000"/>
                </a:solidFill>
                <a:latin typeface="Verdana"/>
                <a:cs typeface="Verdana"/>
              </a:rPr>
              <a:t>on</a:t>
            </a:r>
            <a:endParaRPr sz="1600" b="1" dirty="0">
              <a:solidFill>
                <a:srgbClr val="FF0000"/>
              </a:solidFill>
              <a:latin typeface="Verdana"/>
              <a:cs typeface="Verdana"/>
            </a:endParaRPr>
          </a:p>
          <a:p>
            <a:pPr marL="469900">
              <a:lnSpc>
                <a:spcPct val="100000"/>
              </a:lnSpc>
              <a:spcBef>
                <a:spcPts val="780"/>
              </a:spcBef>
            </a:pPr>
            <a:r>
              <a:rPr sz="1600" b="1" spc="-180" dirty="0">
                <a:solidFill>
                  <a:srgbClr val="FF0000"/>
                </a:solidFill>
                <a:latin typeface="Microsoft Sans Serif"/>
                <a:cs typeface="Microsoft Sans Serif"/>
              </a:rPr>
              <a:t>🠶 </a:t>
            </a:r>
            <a:r>
              <a:rPr sz="1600" b="1" spc="-20" dirty="0">
                <a:solidFill>
                  <a:srgbClr val="FF0000"/>
                </a:solidFill>
                <a:latin typeface="Microsoft Sans Serif"/>
                <a:cs typeface="Microsoft Sans Serif"/>
              </a:rPr>
              <a:t> </a:t>
            </a:r>
            <a:r>
              <a:rPr sz="1600" b="1" spc="-75" dirty="0">
                <a:solidFill>
                  <a:srgbClr val="FF0000"/>
                </a:solidFill>
                <a:latin typeface="Verdana"/>
                <a:cs typeface="Verdana"/>
              </a:rPr>
              <a:t>Equ</a:t>
            </a:r>
            <a:r>
              <a:rPr sz="1600" b="1" spc="-30" dirty="0">
                <a:solidFill>
                  <a:srgbClr val="FF0000"/>
                </a:solidFill>
                <a:latin typeface="Verdana"/>
                <a:cs typeface="Verdana"/>
              </a:rPr>
              <a:t>i</a:t>
            </a:r>
            <a:r>
              <a:rPr sz="1600" b="1" spc="5" dirty="0">
                <a:solidFill>
                  <a:srgbClr val="FF0000"/>
                </a:solidFill>
                <a:latin typeface="Verdana"/>
                <a:cs typeface="Verdana"/>
              </a:rPr>
              <a:t>p</a:t>
            </a:r>
            <a:r>
              <a:rPr sz="1600" b="1" spc="15" dirty="0">
                <a:solidFill>
                  <a:srgbClr val="FF0000"/>
                </a:solidFill>
                <a:latin typeface="Verdana"/>
                <a:cs typeface="Verdana"/>
              </a:rPr>
              <a:t>m</a:t>
            </a:r>
            <a:r>
              <a:rPr sz="1600" b="1" spc="75" dirty="0">
                <a:solidFill>
                  <a:srgbClr val="FF0000"/>
                </a:solidFill>
                <a:latin typeface="Verdana"/>
                <a:cs typeface="Verdana"/>
              </a:rPr>
              <a:t>e</a:t>
            </a:r>
            <a:r>
              <a:rPr sz="1600" b="1" spc="-65" dirty="0">
                <a:solidFill>
                  <a:srgbClr val="FF0000"/>
                </a:solidFill>
                <a:latin typeface="Verdana"/>
                <a:cs typeface="Verdana"/>
              </a:rPr>
              <a:t>nt</a:t>
            </a:r>
            <a:r>
              <a:rPr sz="1600" b="1" spc="-125" dirty="0">
                <a:solidFill>
                  <a:srgbClr val="FF0000"/>
                </a:solidFill>
                <a:latin typeface="Verdana"/>
                <a:cs typeface="Verdana"/>
              </a:rPr>
              <a:t> </a:t>
            </a:r>
            <a:r>
              <a:rPr sz="1600" b="1" spc="-180" dirty="0">
                <a:solidFill>
                  <a:srgbClr val="FF0000"/>
                </a:solidFill>
                <a:latin typeface="Verdana"/>
                <a:cs typeface="Verdana"/>
              </a:rPr>
              <a:t>s</a:t>
            </a:r>
            <a:r>
              <a:rPr sz="1600" b="1" spc="-145" dirty="0">
                <a:solidFill>
                  <a:srgbClr val="FF0000"/>
                </a:solidFill>
                <a:latin typeface="Verdana"/>
                <a:cs typeface="Verdana"/>
              </a:rPr>
              <a:t>t</a:t>
            </a:r>
            <a:r>
              <a:rPr sz="1600" b="1" spc="-65" dirty="0">
                <a:solidFill>
                  <a:srgbClr val="FF0000"/>
                </a:solidFill>
                <a:latin typeface="Verdana"/>
                <a:cs typeface="Verdana"/>
              </a:rPr>
              <a:t>art</a:t>
            </a:r>
            <a:r>
              <a:rPr sz="1600" b="1" spc="20" dirty="0">
                <a:solidFill>
                  <a:srgbClr val="FF0000"/>
                </a:solidFill>
                <a:latin typeface="Verdana"/>
                <a:cs typeface="Verdana"/>
              </a:rPr>
              <a:t>up</a:t>
            </a:r>
            <a:r>
              <a:rPr sz="1600" b="1" spc="-95" dirty="0">
                <a:solidFill>
                  <a:srgbClr val="FF0000"/>
                </a:solidFill>
                <a:latin typeface="Verdana"/>
                <a:cs typeface="Verdana"/>
              </a:rPr>
              <a:t> </a:t>
            </a:r>
            <a:r>
              <a:rPr sz="1600" b="1" spc="-105" dirty="0">
                <a:solidFill>
                  <a:srgbClr val="FF0000"/>
                </a:solidFill>
                <a:latin typeface="Verdana"/>
                <a:cs typeface="Verdana"/>
              </a:rPr>
              <a:t>l</a:t>
            </a:r>
            <a:r>
              <a:rPr sz="1600" b="1" spc="-125" dirty="0">
                <a:solidFill>
                  <a:srgbClr val="FF0000"/>
                </a:solidFill>
                <a:latin typeface="Verdana"/>
                <a:cs typeface="Verdana"/>
              </a:rPr>
              <a:t>os</a:t>
            </a:r>
            <a:r>
              <a:rPr sz="1600" b="1" spc="-110" dirty="0">
                <a:solidFill>
                  <a:srgbClr val="FF0000"/>
                </a:solidFill>
                <a:latin typeface="Verdana"/>
                <a:cs typeface="Verdana"/>
              </a:rPr>
              <a:t>s</a:t>
            </a:r>
            <a:r>
              <a:rPr sz="1600" b="1" spc="75" dirty="0">
                <a:solidFill>
                  <a:srgbClr val="FF0000"/>
                </a:solidFill>
                <a:latin typeface="Verdana"/>
                <a:cs typeface="Verdana"/>
              </a:rPr>
              <a:t>e</a:t>
            </a:r>
            <a:r>
              <a:rPr sz="1600" b="1" spc="-215" dirty="0">
                <a:solidFill>
                  <a:srgbClr val="FF0000"/>
                </a:solidFill>
                <a:latin typeface="Verdana"/>
                <a:cs typeface="Verdana"/>
              </a:rPr>
              <a:t>s</a:t>
            </a:r>
            <a:endParaRPr sz="1600" b="1" dirty="0">
              <a:solidFill>
                <a:srgbClr val="FF0000"/>
              </a:solidFill>
              <a:latin typeface="Verdana"/>
              <a:cs typeface="Verdana"/>
            </a:endParaRPr>
          </a:p>
        </p:txBody>
      </p:sp>
      <p:sp>
        <p:nvSpPr>
          <p:cNvPr id="4" name="Rectangle 2">
            <a:extLst>
              <a:ext uri="{FF2B5EF4-FFF2-40B4-BE49-F238E27FC236}">
                <a16:creationId xmlns:a16="http://schemas.microsoft.com/office/drawing/2014/main" id="{9EA58375-AD00-9639-D05B-12F726790E5A}"/>
              </a:ext>
            </a:extLst>
          </p:cNvPr>
          <p:cNvSpPr>
            <a:spLocks noGrp="1" noChangeArrowheads="1"/>
          </p:cNvSpPr>
          <p:nvPr>
            <p:ph type="title"/>
          </p:nvPr>
        </p:nvSpPr>
        <p:spPr>
          <a:xfrm>
            <a:off x="6840747" y="86265"/>
            <a:ext cx="4004619" cy="1029359"/>
          </a:xfrm>
        </p:spPr>
        <p:txBody>
          <a:bodyPr>
            <a:normAutofit fontScale="90000"/>
          </a:bodyPr>
          <a:lstStyle/>
          <a:p>
            <a:r>
              <a:rPr lang="en-IN" i="1" dirty="0">
                <a:solidFill>
                  <a:srgbClr val="0070C0"/>
                </a:solidFill>
                <a:latin typeface="Arial Black" panose="020B0A04020102020204" pitchFamily="34" charset="0"/>
                <a:ea typeface="+mn-ea"/>
                <a:cs typeface="+mn-cs"/>
              </a:rPr>
              <a:t>What is TPM:</a:t>
            </a:r>
            <a:endParaRPr lang="en-US" altLang="en-US" i="1" dirty="0">
              <a:solidFill>
                <a:srgbClr val="0070C0"/>
              </a:solidFill>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1588D23C-0CA9-1762-0FAD-CB42608FD2EE}"/>
              </a:ext>
            </a:extLst>
          </p:cNvPr>
          <p:cNvSpPr txBox="1"/>
          <p:nvPr/>
        </p:nvSpPr>
        <p:spPr>
          <a:xfrm>
            <a:off x="-25879" y="310551"/>
            <a:ext cx="538658" cy="707886"/>
          </a:xfrm>
          <a:prstGeom prst="rect">
            <a:avLst/>
          </a:prstGeom>
          <a:noFill/>
        </p:spPr>
        <p:txBody>
          <a:bodyPr wrap="square" rtlCol="0">
            <a:spAutoFit/>
          </a:bodyPr>
          <a:lstStyle/>
          <a:p>
            <a:r>
              <a:rPr lang="en-IN" sz="2800" b="1" dirty="0">
                <a:solidFill>
                  <a:schemeClr val="bg1"/>
                </a:solidFill>
              </a:rPr>
              <a:t>5</a:t>
            </a:r>
            <a:r>
              <a:rPr lang="en-IN" sz="4000" b="1" dirty="0">
                <a:solidFill>
                  <a:schemeClr val="bg1"/>
                </a:solidFill>
              </a:rPr>
              <a:t>.</a:t>
            </a:r>
            <a:endParaRPr lang="en-IN" sz="4000" dirty="0">
              <a:solidFill>
                <a:schemeClr val="bg1"/>
              </a:solidFill>
            </a:endParaRPr>
          </a:p>
        </p:txBody>
      </p:sp>
      <p:pic>
        <p:nvPicPr>
          <p:cNvPr id="7" name="Picture 6">
            <a:extLst>
              <a:ext uri="{FF2B5EF4-FFF2-40B4-BE49-F238E27FC236}">
                <a16:creationId xmlns:a16="http://schemas.microsoft.com/office/drawing/2014/main" id="{4EEE3890-B0A3-3D20-69E5-62CA369CE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0385" y="77634"/>
            <a:ext cx="619057" cy="633717"/>
          </a:xfrm>
          <a:prstGeom prst="rect">
            <a:avLst/>
          </a:prstGeom>
        </p:spPr>
      </p:pic>
    </p:spTree>
    <p:extLst>
      <p:ext uri="{BB962C8B-B14F-4D97-AF65-F5344CB8AC3E}">
        <p14:creationId xmlns:p14="http://schemas.microsoft.com/office/powerpoint/2010/main" val="23846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1568" y="674914"/>
            <a:ext cx="11954232" cy="6053690"/>
          </a:xfrm>
          <a:ln w="12700"/>
        </p:spPr>
        <p:txBody>
          <a:bodyPr>
            <a:normAutofit fontScale="77500" lnSpcReduction="20000"/>
          </a:bodyPr>
          <a:lstStyle/>
          <a:p>
            <a:pPr marL="609596" indent="-457200"/>
            <a:endParaRPr lang="en-US" sz="2700" dirty="0"/>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To increase productivity%, Line balancing Study, O.E.E.% Study &amp; </a:t>
            </a:r>
            <a:r>
              <a:rPr lang="en-US" sz="2900" dirty="0" err="1">
                <a:latin typeface="Arial" panose="020B0604020202020204" pitchFamily="34" charset="0"/>
                <a:cs typeface="Arial" panose="020B0604020202020204" pitchFamily="34" charset="0"/>
              </a:rPr>
              <a:t>Karakuri</a:t>
            </a:r>
            <a:r>
              <a:rPr lang="en-US" sz="2900" dirty="0">
                <a:latin typeface="Arial" panose="020B0604020202020204" pitchFamily="34" charset="0"/>
                <a:cs typeface="Arial" panose="020B0604020202020204" pitchFamily="34" charset="0"/>
              </a:rPr>
              <a:t> kaizens activities</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Total Predictive Maintenance TPM.</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 Total Quality Management workplace culture</a:t>
            </a:r>
          </a:p>
          <a:p>
            <a:pPr>
              <a:buFont typeface="Wingdings" panose="05000000000000000000" pitchFamily="2" charset="2"/>
              <a:buChar char="Ø"/>
            </a:pPr>
            <a:r>
              <a:rPr lang="en-IN" sz="2900" dirty="0">
                <a:latin typeface="Arial" panose="020B0604020202020204" pitchFamily="34" charset="0"/>
                <a:cs typeface="Arial" panose="020B0604020202020204" pitchFamily="34" charset="0"/>
              </a:rPr>
              <a:t>Activity based Trainings with the objective-People development &amp; Skill upgradation</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To enhance operators On job knowledge &amp; increase skill competency level, Regular Operator’s training education through inhouse Gurukul Dojo System.</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Safety Controls</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Quality circles-Inhouse Competition to enhance teamwork &amp; external participation </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Cost optimization in terms of material and manpower.</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Optimization of existing resources and space</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Material Handling and Storage / Transit flow control</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Regular Audits and Re-assessments to validate system and process going on.</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Gemba workshops with target team </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Motion/SPC/MSA Study</a:t>
            </a:r>
          </a:p>
          <a:p>
            <a:pPr>
              <a:buFont typeface="Wingdings" panose="05000000000000000000" pitchFamily="2" charset="2"/>
              <a:buChar char="Ø"/>
            </a:pPr>
            <a:r>
              <a:rPr lang="en-US" sz="2900" dirty="0">
                <a:latin typeface="Arial" panose="020B0604020202020204" pitchFamily="34" charset="0"/>
                <a:cs typeface="Arial" panose="020B0604020202020204" pitchFamily="34" charset="0"/>
              </a:rPr>
              <a:t>Packing material wastes study &amp; reduction</a:t>
            </a:r>
          </a:p>
          <a:p>
            <a:endParaRPr lang="en-US" dirty="0"/>
          </a:p>
        </p:txBody>
      </p:sp>
      <p:sp>
        <p:nvSpPr>
          <p:cNvPr id="3" name="Title 2"/>
          <p:cNvSpPr>
            <a:spLocks noGrp="1"/>
          </p:cNvSpPr>
          <p:nvPr>
            <p:ph type="title"/>
          </p:nvPr>
        </p:nvSpPr>
        <p:spPr>
          <a:xfrm>
            <a:off x="161568" y="85271"/>
            <a:ext cx="11868864" cy="757130"/>
          </a:xfrm>
          <a:solidFill>
            <a:srgbClr val="002060"/>
          </a:solidFill>
          <a:ln w="3175">
            <a:solidFill>
              <a:srgbClr val="D8D8D8"/>
            </a:solidFill>
            <a:miter lim="800000"/>
            <a:headEnd/>
            <a:tailEnd/>
          </a:ln>
        </p:spPr>
        <p:txBody>
          <a:bodyPr vert="horz" wrap="square" lIns="91440" tIns="45720" rIns="91440" bIns="45720" rtlCol="0" anchor="ctr">
            <a:spAutoFit/>
          </a:bodyPr>
          <a:lstStyle/>
          <a:p>
            <a:pPr>
              <a:buFont typeface="Arial" panose="020B0604020202020204" pitchFamily="34" charset="0"/>
            </a:pPr>
            <a:r>
              <a:rPr lang="en-US" sz="2400" b="1" dirty="0">
                <a:solidFill>
                  <a:schemeClr val="bg1"/>
                </a:solidFill>
                <a:latin typeface="Arial" panose="020B0604020202020204" pitchFamily="34" charset="0"/>
                <a:ea typeface="SimSun" panose="02010600030101010101" pitchFamily="2" charset="-122"/>
                <a:cs typeface="+mn-cs"/>
              </a:rPr>
              <a:t>CULTURE TRANSFORORMATION-OPPORTUNITIES FOR IMPLEMENTATION &amp; PLANT IMPROVEMENTS</a:t>
            </a:r>
          </a:p>
        </p:txBody>
      </p:sp>
    </p:spTree>
    <p:extLst>
      <p:ext uri="{BB962C8B-B14F-4D97-AF65-F5344CB8AC3E}">
        <p14:creationId xmlns:p14="http://schemas.microsoft.com/office/powerpoint/2010/main" val="3092239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ED42A6-B7C1-140A-F65D-F446967A6A61}"/>
              </a:ext>
            </a:extLst>
          </p:cNvPr>
          <p:cNvPicPr>
            <a:picLocks noChangeAspect="1"/>
          </p:cNvPicPr>
          <p:nvPr/>
        </p:nvPicPr>
        <p:blipFill>
          <a:blip r:embed="rId2"/>
          <a:stretch>
            <a:fillRect/>
          </a:stretch>
        </p:blipFill>
        <p:spPr>
          <a:xfrm>
            <a:off x="6095988" y="3428991"/>
            <a:ext cx="23" cy="18"/>
          </a:xfrm>
          <a:prstGeom prst="rect">
            <a:avLst/>
          </a:prstGeom>
        </p:spPr>
      </p:pic>
      <p:pic>
        <p:nvPicPr>
          <p:cNvPr id="9" name="Picture 8">
            <a:extLst>
              <a:ext uri="{FF2B5EF4-FFF2-40B4-BE49-F238E27FC236}">
                <a16:creationId xmlns:a16="http://schemas.microsoft.com/office/drawing/2014/main" id="{6DF0D39E-D6BD-74D3-24C4-E76482923FE2}"/>
              </a:ext>
            </a:extLst>
          </p:cNvPr>
          <p:cNvPicPr>
            <a:picLocks noChangeAspect="1"/>
          </p:cNvPicPr>
          <p:nvPr/>
        </p:nvPicPr>
        <p:blipFill>
          <a:blip r:embed="rId2"/>
          <a:stretch>
            <a:fillRect/>
          </a:stretch>
        </p:blipFill>
        <p:spPr>
          <a:xfrm>
            <a:off x="6095988" y="3428991"/>
            <a:ext cx="23" cy="18"/>
          </a:xfrm>
          <a:prstGeom prst="rect">
            <a:avLst/>
          </a:prstGeom>
        </p:spPr>
      </p:pic>
      <p:sp>
        <p:nvSpPr>
          <p:cNvPr id="14" name="TextBox 13">
            <a:extLst>
              <a:ext uri="{FF2B5EF4-FFF2-40B4-BE49-F238E27FC236}">
                <a16:creationId xmlns:a16="http://schemas.microsoft.com/office/drawing/2014/main" id="{C55D0785-075A-B8B7-F89D-1E55600696B6}"/>
              </a:ext>
            </a:extLst>
          </p:cNvPr>
          <p:cNvSpPr txBox="1"/>
          <p:nvPr/>
        </p:nvSpPr>
        <p:spPr>
          <a:xfrm>
            <a:off x="3978728" y="178824"/>
            <a:ext cx="4762477" cy="480131"/>
          </a:xfrm>
          <a:prstGeom prst="rect">
            <a:avLst/>
          </a:prstGeom>
          <a:solidFill>
            <a:srgbClr val="002060"/>
          </a:solidFill>
          <a:ln w="3175">
            <a:solidFill>
              <a:srgbClr val="D8D8D8"/>
            </a:solidFill>
            <a:miter lim="800000"/>
            <a:headEnd/>
            <a:tailEnd/>
          </a:ln>
        </p:spPr>
        <p:txBody>
          <a:bodyPr vert="horz" wrap="square" lIns="91440" tIns="45720" rIns="91440" bIns="45720" rtlCol="0" anchor="ctr">
            <a:spAutoFit/>
          </a:bodyPr>
          <a:lstStyle>
            <a:defPPr>
              <a:defRPr lang="en-US"/>
            </a:defPPr>
            <a:lvl1pPr algn="ctr">
              <a:lnSpc>
                <a:spcPct val="90000"/>
              </a:lnSpc>
              <a:spcBef>
                <a:spcPct val="0"/>
              </a:spcBef>
              <a:defRPr sz="2800" b="1">
                <a:solidFill>
                  <a:schemeClr val="bg1"/>
                </a:solidFill>
                <a:latin typeface="Arial" panose="020B0604020202020204" pitchFamily="34" charset="0"/>
                <a:ea typeface="SimSun" panose="02010600030101010101" pitchFamily="2" charset="-122"/>
              </a:defRPr>
            </a:lvl1pPr>
          </a:lstStyle>
          <a:p>
            <a:r>
              <a:rPr lang="en-US" altLang="en-US" dirty="0"/>
              <a:t>About </a:t>
            </a:r>
            <a:r>
              <a:rPr lang="en-GB" dirty="0"/>
              <a:t>Company:</a:t>
            </a:r>
          </a:p>
        </p:txBody>
      </p:sp>
      <p:sp>
        <p:nvSpPr>
          <p:cNvPr id="2" name="TextBox 1">
            <a:extLst>
              <a:ext uri="{FF2B5EF4-FFF2-40B4-BE49-F238E27FC236}">
                <a16:creationId xmlns:a16="http://schemas.microsoft.com/office/drawing/2014/main" id="{34A3BFDE-1060-F9AC-A9BB-D7488DCB7BA9}"/>
              </a:ext>
            </a:extLst>
          </p:cNvPr>
          <p:cNvSpPr txBox="1"/>
          <p:nvPr/>
        </p:nvSpPr>
        <p:spPr>
          <a:xfrm>
            <a:off x="274320" y="4261788"/>
            <a:ext cx="11694160" cy="1877437"/>
          </a:xfrm>
          <a:prstGeom prst="rect">
            <a:avLst/>
          </a:prstGeom>
          <a:noFill/>
        </p:spPr>
        <p:txBody>
          <a:bodyPr wrap="square">
            <a:spAutoFit/>
          </a:bodyPr>
          <a:lstStyle/>
          <a:p>
            <a:endParaRPr lang="en-US" sz="2000" b="1" u="sng" dirty="0">
              <a:solidFill>
                <a:srgbClr val="0070C0"/>
              </a:solidFill>
              <a:latin typeface="Arial" panose="020B0604020202020204" pitchFamily="34" charset="0"/>
              <a:cs typeface="Arial" panose="020B0604020202020204" pitchFamily="34" charset="0"/>
            </a:endParaRPr>
          </a:p>
          <a:p>
            <a:pPr marL="0" indent="0">
              <a:buNone/>
            </a:pPr>
            <a:r>
              <a:rPr lang="en-US" sz="2400" b="1" dirty="0">
                <a:solidFill>
                  <a:srgbClr val="0070C0"/>
                </a:solidFill>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Osaka Consultancy services (OCS) promotes a team-based approach to improving processes, with the goal of achieving a high level of quality and service. It’s a way to enhance operations, train employees, and improve a company’s ability to serve its customers</a:t>
            </a:r>
            <a:r>
              <a:rPr lang="en-US" sz="2400" b="1" dirty="0">
                <a:solidFill>
                  <a:srgbClr val="0070C0"/>
                </a:solidFill>
                <a:latin typeface="Arial" panose="020B0604020202020204" pitchFamily="34" charset="0"/>
                <a:cs typeface="Arial" panose="020B0604020202020204" pitchFamily="34" charset="0"/>
              </a:rPr>
              <a:t>. </a:t>
            </a:r>
            <a:endParaRPr lang="en-IN" sz="2800" b="1" dirty="0">
              <a:solidFill>
                <a:srgbClr val="0070C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1F9D46E-8959-160E-C085-A607CD650A9D}"/>
              </a:ext>
            </a:extLst>
          </p:cNvPr>
          <p:cNvPicPr>
            <a:picLocks noChangeAspect="1"/>
          </p:cNvPicPr>
          <p:nvPr/>
        </p:nvPicPr>
        <p:blipFill>
          <a:blip r:embed="rId3"/>
          <a:stretch>
            <a:fillRect/>
          </a:stretch>
        </p:blipFill>
        <p:spPr>
          <a:xfrm>
            <a:off x="2155371" y="718775"/>
            <a:ext cx="7990115" cy="3517946"/>
          </a:xfrm>
          <a:prstGeom prst="rect">
            <a:avLst/>
          </a:prstGeom>
        </p:spPr>
      </p:pic>
    </p:spTree>
    <p:extLst>
      <p:ext uri="{BB962C8B-B14F-4D97-AF65-F5344CB8AC3E}">
        <p14:creationId xmlns:p14="http://schemas.microsoft.com/office/powerpoint/2010/main" val="126117888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8CA360C-B32F-46E8-AD47-45F2A3916BD9}"/>
              </a:ext>
            </a:extLst>
          </p:cNvPr>
          <p:cNvSpPr>
            <a:spLocks noGrp="1" noChangeArrowheads="1"/>
          </p:cNvSpPr>
          <p:nvPr>
            <p:ph type="title"/>
          </p:nvPr>
        </p:nvSpPr>
        <p:spPr>
          <a:xfrm>
            <a:off x="2035629" y="177229"/>
            <a:ext cx="7554685" cy="424732"/>
          </a:xfrm>
          <a:solidFill>
            <a:srgbClr val="002060"/>
          </a:solidFill>
          <a:ln w="3175">
            <a:solidFill>
              <a:srgbClr val="D8D8D8"/>
            </a:solidFill>
            <a:miter lim="800000"/>
            <a:headEnd/>
            <a:tailEnd/>
          </a:ln>
        </p:spPr>
        <p:txBody>
          <a:bodyPr vert="horz" wrap="square" lIns="91440" tIns="45720" rIns="91440" bIns="45720" rtlCol="0" anchor="ctr">
            <a:spAutoFit/>
          </a:bodyPr>
          <a:lstStyle/>
          <a:p>
            <a:pPr>
              <a:buFont typeface="Arial" panose="020B0604020202020204" pitchFamily="34" charset="0"/>
            </a:pPr>
            <a:r>
              <a:rPr lang="en-US" altLang="en-US" sz="2400" b="1" dirty="0">
                <a:solidFill>
                  <a:schemeClr val="bg1"/>
                </a:solidFill>
                <a:latin typeface="Arial" panose="020B0604020202020204" pitchFamily="34" charset="0"/>
                <a:ea typeface="SimSun" panose="02010600030101010101" pitchFamily="2" charset="-122"/>
                <a:cs typeface="+mn-cs"/>
              </a:rPr>
              <a:t>Proposed  Tangible </a:t>
            </a:r>
            <a:r>
              <a:rPr lang="en-US" altLang="en-US" sz="2400" b="1" dirty="0">
                <a:solidFill>
                  <a:schemeClr val="bg1"/>
                </a:solidFill>
                <a:latin typeface="Arial" panose="020B0604020202020204" pitchFamily="34" charset="0"/>
                <a:ea typeface="SimSun" panose="02010600030101010101" pitchFamily="2" charset="-122"/>
                <a:cs typeface="+mn-cs"/>
                <a:sym typeface="Calibri" panose="020F0502020204030204" pitchFamily="34" charset="0"/>
              </a:rPr>
              <a:t>Benefits-Our commitments</a:t>
            </a:r>
            <a:endParaRPr lang="en-US" altLang="en-US" sz="2400" b="1" dirty="0">
              <a:solidFill>
                <a:schemeClr val="bg1"/>
              </a:solidFill>
              <a:latin typeface="Arial" panose="020B0604020202020204" pitchFamily="34" charset="0"/>
              <a:ea typeface="SimSun" panose="02010600030101010101" pitchFamily="2" charset="-122"/>
              <a:cs typeface="+mn-cs"/>
            </a:endParaRPr>
          </a:p>
        </p:txBody>
      </p:sp>
      <p:sp>
        <p:nvSpPr>
          <p:cNvPr id="7171" name="Text Box 3">
            <a:extLst>
              <a:ext uri="{FF2B5EF4-FFF2-40B4-BE49-F238E27FC236}">
                <a16:creationId xmlns:a16="http://schemas.microsoft.com/office/drawing/2014/main" id="{2AF32F00-6B5E-41B2-860C-FD6847553270}"/>
              </a:ext>
            </a:extLst>
          </p:cNvPr>
          <p:cNvSpPr txBox="1">
            <a:spLocks noChangeArrowheads="1"/>
          </p:cNvSpPr>
          <p:nvPr/>
        </p:nvSpPr>
        <p:spPr bwMode="auto">
          <a:xfrm>
            <a:off x="103517" y="766315"/>
            <a:ext cx="5173304" cy="5816977"/>
          </a:xfrm>
          <a:prstGeom prst="rect">
            <a:avLst/>
          </a:prstGeom>
          <a:noFill/>
          <a:ln>
            <a:noFill/>
          </a:ln>
          <a:effec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1800" dirty="0">
                <a:latin typeface="Arial"/>
                <a:cs typeface="Arial"/>
              </a:rPr>
              <a:t> </a:t>
            </a:r>
            <a:r>
              <a:rPr lang="en-US" altLang="en-US" sz="3600" i="1" dirty="0">
                <a:solidFill>
                  <a:srgbClr val="0070C0"/>
                </a:solidFill>
                <a:latin typeface="Arial Black" panose="020B0A04020102020204" pitchFamily="34" charset="0"/>
                <a:cs typeface="+mn-cs"/>
              </a:rPr>
              <a:t>To the Company</a:t>
            </a:r>
          </a:p>
          <a:p>
            <a:pPr>
              <a:spcBef>
                <a:spcPct val="0"/>
              </a:spcBef>
              <a:defRPr/>
            </a:pPr>
            <a:endParaRPr lang="en-US" altLang="en-US" sz="2400" b="1" u="sng" dirty="0">
              <a:solidFill>
                <a:srgbClr val="000099"/>
              </a:solidFill>
            </a:endParaRPr>
          </a:p>
          <a:p>
            <a:pPr marL="342900" indent="-342900">
              <a:spcBef>
                <a:spcPct val="0"/>
              </a:spcBef>
              <a:buClr>
                <a:srgbClr val="3333FF"/>
              </a:buClr>
              <a:buFont typeface="Wingdings" panose="05000000000000000000" pitchFamily="2" charset="2"/>
              <a:buChar char="Ø"/>
              <a:defRPr/>
            </a:pPr>
            <a:r>
              <a:rPr lang="en-US" altLang="en-US" sz="1800" dirty="0">
                <a:latin typeface="Arial"/>
                <a:cs typeface="Arial"/>
              </a:rPr>
              <a:t> </a:t>
            </a:r>
            <a:r>
              <a:rPr lang="en-US" altLang="en-US" sz="2000" b="1" dirty="0">
                <a:effectLst>
                  <a:outerShdw blurRad="38100" dist="19050" dir="2700000" algn="tl" rotWithShape="0">
                    <a:schemeClr val="dk1">
                      <a:alpha val="40000"/>
                    </a:schemeClr>
                  </a:outerShdw>
                </a:effectLst>
                <a:ea typeface="+mj-ea"/>
              </a:rPr>
              <a:t>Cutting hidden production cost</a:t>
            </a:r>
          </a:p>
          <a:p>
            <a:pPr marL="342900" indent="-342900">
              <a:spcBef>
                <a:spcPct val="0"/>
              </a:spcBef>
              <a:buClr>
                <a:srgbClr val="3333FF"/>
              </a:buClr>
              <a:buFont typeface="Wingdings" panose="05000000000000000000" pitchFamily="2" charset="2"/>
              <a:buChar char="Ø"/>
              <a:defRPr/>
            </a:pPr>
            <a:endParaRPr lang="en-US" altLang="en-US" sz="2000" b="1" dirty="0">
              <a:effectLst>
                <a:outerShdw blurRad="38100" dist="19050" dir="2700000" algn="tl" rotWithShape="0">
                  <a:schemeClr val="dk1">
                    <a:alpha val="40000"/>
                  </a:schemeClr>
                </a:outerShdw>
              </a:effectLst>
              <a:ea typeface="+mj-ea"/>
            </a:endParaRPr>
          </a:p>
          <a:p>
            <a:pPr marL="342900" indent="-342900">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 Increased customer satisfaction</a:t>
            </a:r>
          </a:p>
          <a:p>
            <a:pPr marL="342900" indent="-342900">
              <a:spcBef>
                <a:spcPct val="0"/>
              </a:spcBef>
              <a:buClr>
                <a:srgbClr val="3333FF"/>
              </a:buClr>
              <a:buFont typeface="Wingdings" panose="05000000000000000000" pitchFamily="2" charset="2"/>
              <a:buChar char="Ø"/>
              <a:defRPr/>
            </a:pPr>
            <a:endParaRPr lang="en-US" altLang="en-US" sz="2000" b="1" dirty="0">
              <a:effectLst>
                <a:outerShdw blurRad="38100" dist="19050" dir="2700000" algn="tl" rotWithShape="0">
                  <a:schemeClr val="dk1">
                    <a:alpha val="40000"/>
                  </a:schemeClr>
                </a:outerShdw>
              </a:effectLst>
              <a:ea typeface="+mj-ea"/>
            </a:endParaRPr>
          </a:p>
          <a:p>
            <a:pPr marL="342900" indent="-342900">
              <a:lnSpc>
                <a:spcPct val="90000"/>
              </a:lnSpc>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 Reduce delays </a:t>
            </a:r>
          </a:p>
          <a:p>
            <a:pPr marL="342900" indent="-342900">
              <a:lnSpc>
                <a:spcPct val="90000"/>
              </a:lnSpc>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      brings reliable deliveries</a:t>
            </a:r>
          </a:p>
          <a:p>
            <a:pPr marL="342900" indent="-342900">
              <a:spcBef>
                <a:spcPct val="0"/>
              </a:spcBef>
              <a:buClr>
                <a:srgbClr val="3333FF"/>
              </a:buClr>
              <a:buFont typeface="Wingdings" panose="05000000000000000000" pitchFamily="2" charset="2"/>
              <a:buChar char="Ø"/>
              <a:defRPr/>
            </a:pPr>
            <a:endParaRPr lang="en-US" altLang="en-US" sz="2000" b="1" dirty="0">
              <a:effectLst>
                <a:outerShdw blurRad="38100" dist="19050" dir="2700000" algn="tl" rotWithShape="0">
                  <a:schemeClr val="dk1">
                    <a:alpha val="40000"/>
                  </a:schemeClr>
                </a:outerShdw>
              </a:effectLst>
              <a:ea typeface="+mj-ea"/>
            </a:endParaRPr>
          </a:p>
          <a:p>
            <a:pPr marL="342900" indent="-342900">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   Low Inhouse PPM</a:t>
            </a:r>
          </a:p>
          <a:p>
            <a:pPr marL="342900" indent="-342900">
              <a:spcBef>
                <a:spcPct val="0"/>
              </a:spcBef>
              <a:buClr>
                <a:srgbClr val="3333FF"/>
              </a:buClr>
              <a:buFont typeface="Wingdings" panose="05000000000000000000" pitchFamily="2" charset="2"/>
              <a:buChar char="Ø"/>
              <a:defRPr/>
            </a:pPr>
            <a:endParaRPr lang="en-US" altLang="en-US" sz="2000" b="1" dirty="0">
              <a:effectLst>
                <a:outerShdw blurRad="38100" dist="19050" dir="2700000" algn="tl" rotWithShape="0">
                  <a:schemeClr val="dk1">
                    <a:alpha val="40000"/>
                  </a:schemeClr>
                </a:outerShdw>
              </a:effectLst>
              <a:ea typeface="+mj-ea"/>
            </a:endParaRPr>
          </a:p>
          <a:p>
            <a:pPr marL="342900" indent="-342900">
              <a:lnSpc>
                <a:spcPct val="90000"/>
              </a:lnSpc>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Zero complaints bring greater confidence &amp; trust</a:t>
            </a:r>
          </a:p>
          <a:p>
            <a:pPr marL="342900" indent="-342900">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Good Productivity</a:t>
            </a:r>
          </a:p>
          <a:p>
            <a:pPr marL="342900" indent="-342900">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Wastages reduction</a:t>
            </a:r>
          </a:p>
          <a:p>
            <a:pPr marL="342900" indent="-342900">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Profit value increased </a:t>
            </a:r>
            <a:r>
              <a:rPr lang="en-US" altLang="en-US" sz="2000" b="1" dirty="0" err="1">
                <a:effectLst>
                  <a:outerShdw blurRad="38100" dist="19050" dir="2700000" algn="tl" rotWithShape="0">
                    <a:schemeClr val="dk1">
                      <a:alpha val="40000"/>
                    </a:schemeClr>
                  </a:outerShdw>
                </a:effectLst>
                <a:ea typeface="+mj-ea"/>
              </a:rPr>
              <a:t>aapx</a:t>
            </a:r>
            <a:r>
              <a:rPr lang="en-US" altLang="en-US" sz="2000" b="1" dirty="0">
                <a:effectLst>
                  <a:outerShdw blurRad="38100" dist="19050" dir="2700000" algn="tl" rotWithShape="0">
                    <a:schemeClr val="dk1">
                      <a:alpha val="40000"/>
                    </a:schemeClr>
                  </a:outerShdw>
                </a:effectLst>
                <a:ea typeface="+mj-ea"/>
              </a:rPr>
              <a:t> 20 -30% through cost of poor quality reductions</a:t>
            </a:r>
          </a:p>
        </p:txBody>
      </p:sp>
      <p:sp>
        <p:nvSpPr>
          <p:cNvPr id="7172" name="Text Box 4">
            <a:extLst>
              <a:ext uri="{FF2B5EF4-FFF2-40B4-BE49-F238E27FC236}">
                <a16:creationId xmlns:a16="http://schemas.microsoft.com/office/drawing/2014/main" id="{BD160C5F-2A82-4937-9EC1-66730F426889}"/>
              </a:ext>
            </a:extLst>
          </p:cNvPr>
          <p:cNvSpPr txBox="1">
            <a:spLocks noChangeArrowheads="1"/>
          </p:cNvSpPr>
          <p:nvPr/>
        </p:nvSpPr>
        <p:spPr bwMode="auto">
          <a:xfrm>
            <a:off x="6590582" y="285413"/>
            <a:ext cx="5601418" cy="6778779"/>
          </a:xfrm>
          <a:prstGeom prst="rect">
            <a:avLst/>
          </a:prstGeom>
          <a:noFill/>
          <a:ln>
            <a:noFill/>
          </a:ln>
          <a:effectLst/>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200000"/>
              </a:lnSpc>
              <a:spcBef>
                <a:spcPct val="0"/>
              </a:spcBef>
              <a:buNone/>
              <a:defRPr/>
            </a:pPr>
            <a:r>
              <a:rPr lang="en-US" altLang="en-US" sz="1800" dirty="0">
                <a:latin typeface="Arial"/>
                <a:cs typeface="Arial"/>
              </a:rPr>
              <a:t> </a:t>
            </a:r>
            <a:r>
              <a:rPr lang="en-US" altLang="en-US" sz="3600" i="1" dirty="0">
                <a:solidFill>
                  <a:srgbClr val="0070C0"/>
                </a:solidFill>
                <a:latin typeface="Arial Black" panose="020B0A04020102020204" pitchFamily="34" charset="0"/>
                <a:cs typeface="+mn-cs"/>
              </a:rPr>
              <a:t>To shop floor people </a:t>
            </a:r>
          </a:p>
          <a:p>
            <a:pPr marL="342900" indent="-342900">
              <a:lnSpc>
                <a:spcPct val="200000"/>
              </a:lnSpc>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 Increased job satisfaction</a:t>
            </a:r>
          </a:p>
          <a:p>
            <a:pPr marL="342900" indent="-342900">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 Feeling of contribution to improvement</a:t>
            </a:r>
          </a:p>
          <a:p>
            <a:pPr marL="342900" indent="-342900">
              <a:spcBef>
                <a:spcPct val="0"/>
              </a:spcBef>
              <a:spcAft>
                <a:spcPct val="25000"/>
              </a:spcAft>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 Less fatigue and improved safety</a:t>
            </a:r>
          </a:p>
          <a:p>
            <a:pPr marL="342900" indent="-342900">
              <a:spcBef>
                <a:spcPct val="0"/>
              </a:spcBef>
              <a:spcAft>
                <a:spcPct val="25000"/>
              </a:spcAft>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Progressive and competitive environment </a:t>
            </a:r>
          </a:p>
          <a:p>
            <a:pPr marL="342900" indent="-342900">
              <a:spcBef>
                <a:spcPct val="0"/>
              </a:spcBef>
              <a:spcAft>
                <a:spcPct val="25000"/>
              </a:spcAft>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Reduce Injuries –&gt; promotes safety</a:t>
            </a:r>
          </a:p>
          <a:p>
            <a:pPr marL="342900" indent="-342900">
              <a:lnSpc>
                <a:spcPct val="200000"/>
              </a:lnSpc>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Reduce Set-up time</a:t>
            </a:r>
          </a:p>
          <a:p>
            <a:pPr marL="342900" indent="-342900">
              <a:lnSpc>
                <a:spcPct val="200000"/>
              </a:lnSpc>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Reduce Defects</a:t>
            </a:r>
          </a:p>
          <a:p>
            <a:pPr marL="342900" indent="-342900">
              <a:lnSpc>
                <a:spcPct val="200000"/>
              </a:lnSpc>
              <a:spcBef>
                <a:spcPct val="0"/>
              </a:spcBef>
              <a:buClr>
                <a:srgbClr val="3333FF"/>
              </a:buClr>
              <a:buFont typeface="Wingdings" panose="05000000000000000000" pitchFamily="2" charset="2"/>
              <a:buChar char="Ø"/>
              <a:defRPr/>
            </a:pPr>
            <a:r>
              <a:rPr lang="en-US" altLang="en-US" sz="2000" b="1" dirty="0">
                <a:effectLst>
                  <a:outerShdw blurRad="38100" dist="19050" dir="2700000" algn="tl" rotWithShape="0">
                    <a:schemeClr val="dk1">
                      <a:alpha val="40000"/>
                    </a:schemeClr>
                  </a:outerShdw>
                </a:effectLst>
                <a:ea typeface="+mj-ea"/>
              </a:rPr>
              <a:t>Reduce breakdowns with better equipment availability</a:t>
            </a:r>
          </a:p>
          <a:p>
            <a:pPr marL="342900" indent="-342900">
              <a:spcBef>
                <a:spcPct val="0"/>
              </a:spcBef>
              <a:spcAft>
                <a:spcPct val="25000"/>
              </a:spcAft>
              <a:buClr>
                <a:srgbClr val="3333FF"/>
              </a:buClr>
              <a:buFont typeface="Wingdings" panose="05000000000000000000" pitchFamily="2" charset="2"/>
              <a:buChar char="Ø"/>
              <a:defRPr/>
            </a:pPr>
            <a:endParaRPr lang="en-US" altLang="en-US" sz="2000" b="1" dirty="0">
              <a:effectLst>
                <a:outerShdw blurRad="38100" dist="19050" dir="2700000" algn="tl" rotWithShape="0">
                  <a:schemeClr val="dk1">
                    <a:alpha val="40000"/>
                  </a:schemeClr>
                </a:outerShdw>
              </a:effectLst>
              <a:ea typeface="+mj-ea"/>
            </a:endParaRPr>
          </a:p>
          <a:p>
            <a:pPr>
              <a:spcBef>
                <a:spcPct val="25000"/>
              </a:spcBef>
              <a:spcAft>
                <a:spcPct val="25000"/>
              </a:spcAft>
              <a:buClr>
                <a:srgbClr val="3333FF"/>
              </a:buClr>
              <a:buFont typeface="Wingdings" panose="05000000000000000000" pitchFamily="2" charset="2"/>
              <a:buChar char="§"/>
              <a:defRPr/>
            </a:pPr>
            <a:endParaRPr lang="en-US" altLang="en-US" sz="1800" dirty="0"/>
          </a:p>
        </p:txBody>
      </p:sp>
      <p:pic>
        <p:nvPicPr>
          <p:cNvPr id="2" name="Picture 1">
            <a:extLst>
              <a:ext uri="{FF2B5EF4-FFF2-40B4-BE49-F238E27FC236}">
                <a16:creationId xmlns:a16="http://schemas.microsoft.com/office/drawing/2014/main" id="{34128044-0579-73F4-8322-F694CBE2A6D1}"/>
              </a:ext>
            </a:extLst>
          </p:cNvPr>
          <p:cNvPicPr>
            <a:picLocks noChangeAspect="1"/>
          </p:cNvPicPr>
          <p:nvPr/>
        </p:nvPicPr>
        <p:blipFill rotWithShape="1">
          <a:blip r:embed="rId2"/>
          <a:srcRect l="60080" t="64918" r="17954" b="8805"/>
          <a:stretch/>
        </p:blipFill>
        <p:spPr>
          <a:xfrm>
            <a:off x="4140679" y="2639683"/>
            <a:ext cx="2449903" cy="2872596"/>
          </a:xfrm>
          <a:prstGeom prst="rect">
            <a:avLst/>
          </a:prstGeom>
        </p:spPr>
      </p:pic>
      <p:pic>
        <p:nvPicPr>
          <p:cNvPr id="3" name="Picture 2">
            <a:extLst>
              <a:ext uri="{FF2B5EF4-FFF2-40B4-BE49-F238E27FC236}">
                <a16:creationId xmlns:a16="http://schemas.microsoft.com/office/drawing/2014/main" id="{9B3C548B-DB08-3190-5506-8571BA4ED8A8}"/>
              </a:ext>
            </a:extLst>
          </p:cNvPr>
          <p:cNvPicPr>
            <a:picLocks noChangeAspect="1"/>
          </p:cNvPicPr>
          <p:nvPr/>
        </p:nvPicPr>
        <p:blipFill>
          <a:blip r:embed="rId3"/>
          <a:stretch>
            <a:fillRect/>
          </a:stretch>
        </p:blipFill>
        <p:spPr>
          <a:xfrm>
            <a:off x="10329066" y="89513"/>
            <a:ext cx="957532" cy="595960"/>
          </a:xfrm>
          <a:prstGeom prst="rect">
            <a:avLst/>
          </a:prstGeom>
        </p:spPr>
      </p:pic>
      <p:pic>
        <p:nvPicPr>
          <p:cNvPr id="4" name="Picture 3">
            <a:extLst>
              <a:ext uri="{FF2B5EF4-FFF2-40B4-BE49-F238E27FC236}">
                <a16:creationId xmlns:a16="http://schemas.microsoft.com/office/drawing/2014/main" id="{95541B8E-B1F7-71DC-869D-051CD0EF4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1759" y="51756"/>
            <a:ext cx="619057" cy="633717"/>
          </a:xfrm>
          <a:prstGeom prst="rect">
            <a:avLst/>
          </a:prstGeom>
        </p:spPr>
      </p:pic>
    </p:spTree>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DBDF2A-E682-C20B-1801-5F2AB4E67FFE}"/>
              </a:ext>
            </a:extLst>
          </p:cNvPr>
          <p:cNvPicPr>
            <a:picLocks noChangeAspect="1"/>
          </p:cNvPicPr>
          <p:nvPr/>
        </p:nvPicPr>
        <p:blipFill rotWithShape="1">
          <a:blip r:embed="rId2"/>
          <a:srcRect l="23420" t="25661" r="730" b="13710"/>
          <a:stretch/>
        </p:blipFill>
        <p:spPr>
          <a:xfrm>
            <a:off x="555887" y="1570008"/>
            <a:ext cx="11270928" cy="5063706"/>
          </a:xfrm>
          <a:prstGeom prst="rect">
            <a:avLst/>
          </a:prstGeom>
        </p:spPr>
      </p:pic>
      <p:sp>
        <p:nvSpPr>
          <p:cNvPr id="9" name="TextBox 8">
            <a:extLst>
              <a:ext uri="{FF2B5EF4-FFF2-40B4-BE49-F238E27FC236}">
                <a16:creationId xmlns:a16="http://schemas.microsoft.com/office/drawing/2014/main" id="{3F00B03A-DD76-E369-3AF6-1594951BA236}"/>
              </a:ext>
            </a:extLst>
          </p:cNvPr>
          <p:cNvSpPr txBox="1"/>
          <p:nvPr/>
        </p:nvSpPr>
        <p:spPr>
          <a:xfrm>
            <a:off x="1477015" y="698740"/>
            <a:ext cx="9428672" cy="584775"/>
          </a:xfrm>
          <a:prstGeom prst="rect">
            <a:avLst/>
          </a:prstGeom>
          <a:noFill/>
        </p:spPr>
        <p:txBody>
          <a:bodyPr wrap="square" rtlCol="0">
            <a:spAutoFit/>
          </a:bodyPr>
          <a:lstStyle/>
          <a:p>
            <a:r>
              <a:rPr lang="en-IN" sz="3200" b="1" dirty="0">
                <a:solidFill>
                  <a:srgbClr val="00B050"/>
                </a:solidFill>
                <a:latin typeface="Arial" panose="020B0604020202020204" pitchFamily="34" charset="0"/>
                <a:cs typeface="Arial" panose="020B0604020202020204" pitchFamily="34" charset="0"/>
              </a:rPr>
              <a:t>BENEFITS OF TOTAL QUALITY MANAGEMENT</a:t>
            </a:r>
          </a:p>
        </p:txBody>
      </p:sp>
    </p:spTree>
    <p:extLst>
      <p:ext uri="{BB962C8B-B14F-4D97-AF65-F5344CB8AC3E}">
        <p14:creationId xmlns:p14="http://schemas.microsoft.com/office/powerpoint/2010/main" val="3252492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5" name="Group 22"/>
          <p:cNvGrpSpPr/>
          <p:nvPr/>
        </p:nvGrpSpPr>
        <p:grpSpPr bwMode="auto">
          <a:xfrm>
            <a:off x="5837226" y="685832"/>
            <a:ext cx="792198" cy="5612067"/>
            <a:chOff x="2669" y="856"/>
            <a:chExt cx="499" cy="3723"/>
          </a:xfrm>
        </p:grpSpPr>
        <p:pic>
          <p:nvPicPr>
            <p:cNvPr id="2097276" name="Picture 23" descr="Ball7_bl"/>
            <p:cNvPicPr>
              <a:picLocks noChangeAspect="1" noChangeArrowheads="1" noCrop="1"/>
            </p:cNvPicPr>
            <p:nvPr/>
          </p:nvPicPr>
          <p:blipFill>
            <a:blip r:embed="rId3"/>
            <a:srcRect/>
            <a:stretch>
              <a:fillRect/>
            </a:stretch>
          </p:blipFill>
          <p:spPr bwMode="auto">
            <a:xfrm>
              <a:off x="2669" y="4080"/>
              <a:ext cx="499" cy="499"/>
            </a:xfrm>
            <a:prstGeom prst="rect">
              <a:avLst/>
            </a:prstGeom>
            <a:noFill/>
            <a:ln w="9525">
              <a:noFill/>
              <a:miter lim="800000"/>
              <a:headEnd/>
              <a:tailEnd/>
            </a:ln>
          </p:spPr>
        </p:pic>
        <p:pic>
          <p:nvPicPr>
            <p:cNvPr id="2097277" name="Picture 24" descr="Ball7_bl"/>
            <p:cNvPicPr>
              <a:picLocks noChangeAspect="1" noChangeArrowheads="1" noCrop="1"/>
            </p:cNvPicPr>
            <p:nvPr/>
          </p:nvPicPr>
          <p:blipFill>
            <a:blip r:embed="rId3"/>
            <a:srcRect/>
            <a:stretch>
              <a:fillRect/>
            </a:stretch>
          </p:blipFill>
          <p:spPr bwMode="auto">
            <a:xfrm>
              <a:off x="2669" y="3677"/>
              <a:ext cx="499" cy="499"/>
            </a:xfrm>
            <a:prstGeom prst="rect">
              <a:avLst/>
            </a:prstGeom>
            <a:noFill/>
            <a:ln w="9525">
              <a:noFill/>
              <a:miter lim="800000"/>
              <a:headEnd/>
              <a:tailEnd/>
            </a:ln>
          </p:spPr>
        </p:pic>
        <p:pic>
          <p:nvPicPr>
            <p:cNvPr id="2097278" name="Picture 25" descr="Ball7_bl"/>
            <p:cNvPicPr>
              <a:picLocks noChangeAspect="1" noChangeArrowheads="1" noCrop="1"/>
            </p:cNvPicPr>
            <p:nvPr/>
          </p:nvPicPr>
          <p:blipFill>
            <a:blip r:embed="rId3"/>
            <a:srcRect/>
            <a:stretch>
              <a:fillRect/>
            </a:stretch>
          </p:blipFill>
          <p:spPr bwMode="auto">
            <a:xfrm>
              <a:off x="2669" y="3274"/>
              <a:ext cx="499" cy="499"/>
            </a:xfrm>
            <a:prstGeom prst="rect">
              <a:avLst/>
            </a:prstGeom>
            <a:noFill/>
            <a:ln w="9525">
              <a:noFill/>
              <a:miter lim="800000"/>
              <a:headEnd/>
              <a:tailEnd/>
            </a:ln>
          </p:spPr>
        </p:pic>
        <p:pic>
          <p:nvPicPr>
            <p:cNvPr id="2097279" name="Picture 26" descr="Ball7_bl"/>
            <p:cNvPicPr>
              <a:picLocks noChangeAspect="1" noChangeArrowheads="1" noCrop="1"/>
            </p:cNvPicPr>
            <p:nvPr/>
          </p:nvPicPr>
          <p:blipFill>
            <a:blip r:embed="rId3"/>
            <a:srcRect/>
            <a:stretch>
              <a:fillRect/>
            </a:stretch>
          </p:blipFill>
          <p:spPr bwMode="auto">
            <a:xfrm>
              <a:off x="2669" y="2871"/>
              <a:ext cx="499" cy="499"/>
            </a:xfrm>
            <a:prstGeom prst="rect">
              <a:avLst/>
            </a:prstGeom>
            <a:noFill/>
            <a:ln w="9525">
              <a:noFill/>
              <a:miter lim="800000"/>
              <a:headEnd/>
              <a:tailEnd/>
            </a:ln>
          </p:spPr>
        </p:pic>
        <p:pic>
          <p:nvPicPr>
            <p:cNvPr id="2097280" name="Picture 27" descr="Ball7_bl"/>
            <p:cNvPicPr>
              <a:picLocks noChangeAspect="1" noChangeArrowheads="1" noCrop="1"/>
            </p:cNvPicPr>
            <p:nvPr/>
          </p:nvPicPr>
          <p:blipFill>
            <a:blip r:embed="rId3"/>
            <a:srcRect/>
            <a:stretch>
              <a:fillRect/>
            </a:stretch>
          </p:blipFill>
          <p:spPr bwMode="auto">
            <a:xfrm>
              <a:off x="2669" y="2468"/>
              <a:ext cx="499" cy="499"/>
            </a:xfrm>
            <a:prstGeom prst="rect">
              <a:avLst/>
            </a:prstGeom>
            <a:noFill/>
            <a:ln w="9525">
              <a:noFill/>
              <a:miter lim="800000"/>
              <a:headEnd/>
              <a:tailEnd/>
            </a:ln>
          </p:spPr>
        </p:pic>
        <p:pic>
          <p:nvPicPr>
            <p:cNvPr id="2097281" name="Picture 28" descr="Ball7_bl"/>
            <p:cNvPicPr>
              <a:picLocks noChangeAspect="1" noChangeArrowheads="1" noCrop="1"/>
            </p:cNvPicPr>
            <p:nvPr/>
          </p:nvPicPr>
          <p:blipFill>
            <a:blip r:embed="rId3"/>
            <a:srcRect/>
            <a:stretch>
              <a:fillRect/>
            </a:stretch>
          </p:blipFill>
          <p:spPr bwMode="auto">
            <a:xfrm>
              <a:off x="2669" y="2065"/>
              <a:ext cx="499" cy="499"/>
            </a:xfrm>
            <a:prstGeom prst="rect">
              <a:avLst/>
            </a:prstGeom>
            <a:noFill/>
            <a:ln w="9525">
              <a:noFill/>
              <a:miter lim="800000"/>
              <a:headEnd/>
              <a:tailEnd/>
            </a:ln>
          </p:spPr>
        </p:pic>
        <p:pic>
          <p:nvPicPr>
            <p:cNvPr id="2097282" name="Picture 29" descr="Ball7_bl"/>
            <p:cNvPicPr>
              <a:picLocks noChangeAspect="1" noChangeArrowheads="1" noCrop="1"/>
            </p:cNvPicPr>
            <p:nvPr/>
          </p:nvPicPr>
          <p:blipFill>
            <a:blip r:embed="rId3"/>
            <a:srcRect/>
            <a:stretch>
              <a:fillRect/>
            </a:stretch>
          </p:blipFill>
          <p:spPr bwMode="auto">
            <a:xfrm>
              <a:off x="2669" y="1662"/>
              <a:ext cx="499" cy="499"/>
            </a:xfrm>
            <a:prstGeom prst="rect">
              <a:avLst/>
            </a:prstGeom>
            <a:noFill/>
            <a:ln w="9525">
              <a:noFill/>
              <a:miter lim="800000"/>
              <a:headEnd/>
              <a:tailEnd/>
            </a:ln>
          </p:spPr>
        </p:pic>
        <p:pic>
          <p:nvPicPr>
            <p:cNvPr id="2097283" name="Picture 30" descr="Ball7_bl"/>
            <p:cNvPicPr>
              <a:picLocks noChangeAspect="1" noChangeArrowheads="1" noCrop="1"/>
            </p:cNvPicPr>
            <p:nvPr/>
          </p:nvPicPr>
          <p:blipFill>
            <a:blip r:embed="rId3"/>
            <a:srcRect/>
            <a:stretch>
              <a:fillRect/>
            </a:stretch>
          </p:blipFill>
          <p:spPr bwMode="auto">
            <a:xfrm>
              <a:off x="2669" y="1259"/>
              <a:ext cx="499" cy="499"/>
            </a:xfrm>
            <a:prstGeom prst="rect">
              <a:avLst/>
            </a:prstGeom>
            <a:noFill/>
            <a:ln w="9525">
              <a:noFill/>
              <a:miter lim="800000"/>
              <a:headEnd/>
              <a:tailEnd/>
            </a:ln>
          </p:spPr>
        </p:pic>
        <p:pic>
          <p:nvPicPr>
            <p:cNvPr id="2097284" name="Picture 31" descr="Ball7_bl"/>
            <p:cNvPicPr>
              <a:picLocks noChangeAspect="1" noChangeArrowheads="1" noCrop="1"/>
            </p:cNvPicPr>
            <p:nvPr/>
          </p:nvPicPr>
          <p:blipFill>
            <a:blip r:embed="rId3"/>
            <a:srcRect/>
            <a:stretch>
              <a:fillRect/>
            </a:stretch>
          </p:blipFill>
          <p:spPr bwMode="auto">
            <a:xfrm>
              <a:off x="2669" y="856"/>
              <a:ext cx="499" cy="499"/>
            </a:xfrm>
            <a:prstGeom prst="rect">
              <a:avLst/>
            </a:prstGeom>
            <a:noFill/>
            <a:ln w="9525">
              <a:noFill/>
              <a:miter lim="800000"/>
              <a:headEnd/>
              <a:tailEnd/>
            </a:ln>
          </p:spPr>
        </p:pic>
      </p:grpSp>
      <p:sp>
        <p:nvSpPr>
          <p:cNvPr id="1049335" name="WordArt 32"/>
          <p:cNvSpPr>
            <a:spLocks noChangeArrowheads="1" noChangeShapeType="1" noTextEdit="1"/>
          </p:cNvSpPr>
          <p:nvPr/>
        </p:nvSpPr>
        <p:spPr bwMode="auto">
          <a:xfrm>
            <a:off x="6096001" y="914442"/>
            <a:ext cx="304813" cy="5137382"/>
          </a:xfrm>
          <a:prstGeom prst="rect">
            <a:avLst/>
          </a:prstGeom>
        </p:spPr>
        <p:txBody>
          <a:bodyPr wrap="none" fromWordArt="1">
            <a:prstTxWarp prst="textPlain">
              <a:avLst>
                <a:gd name="adj" fmla="val 50000"/>
              </a:avLst>
            </a:prstTxWarp>
          </a:bodyPr>
          <a:lstStyle/>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I</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N</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C</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R</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E</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A</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S</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E</a:t>
            </a:r>
          </a:p>
          <a:p>
            <a:pPr algn="ctr"/>
            <a:r>
              <a:rPr lang="pt-BR"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rPr>
              <a:t>D</a:t>
            </a:r>
            <a:endParaRPr lang="en-US" sz="3599" b="1" kern="10">
              <a:ln w="9525" cap="sq">
                <a:noFill/>
                <a:round/>
                <a:headEnd type="none" w="sm" len="sm"/>
                <a:tailEnd type="none" w="sm" len="sm"/>
              </a:ln>
              <a:solidFill>
                <a:srgbClr val="CC00FF"/>
              </a:solidFill>
              <a:effectLst>
                <a:outerShdw dist="45791" dir="2021404" algn="ctr" rotWithShape="0">
                  <a:srgbClr val="C0C0C0"/>
                </a:outerShdw>
              </a:effectLst>
              <a:latin typeface="Bookman Old Style" panose="02050604050505020204"/>
            </a:endParaRPr>
          </a:p>
        </p:txBody>
      </p:sp>
      <p:sp>
        <p:nvSpPr>
          <p:cNvPr id="1049337" name="Rectangle 297"/>
          <p:cNvSpPr>
            <a:spLocks noChangeArrowheads="1"/>
          </p:cNvSpPr>
          <p:nvPr/>
        </p:nvSpPr>
        <p:spPr bwMode="auto">
          <a:xfrm>
            <a:off x="1597599" y="0"/>
            <a:ext cx="9144413" cy="533424"/>
          </a:xfrm>
          <a:prstGeom prst="rect">
            <a:avLst/>
          </a:prstGeom>
          <a:noFill/>
          <a:ln w="25400" algn="ctr">
            <a:noFill/>
            <a:miter lim="800000"/>
          </a:ln>
        </p:spPr>
        <p:txBody>
          <a:bodyPr anchor="ctr"/>
          <a:lstStyle/>
          <a:p>
            <a:pPr algn="ctr"/>
            <a:r>
              <a:rPr lang="en-US" altLang="ja-JP" sz="2798" b="1" dirty="0">
                <a:solidFill>
                  <a:schemeClr val="bg1"/>
                </a:solidFill>
                <a:latin typeface="MS PGothic" panose="020B0600070205080204" pitchFamily="34" charset="-128"/>
                <a:cs typeface="Arial" panose="020B0604020202020204" pitchFamily="34" charset="0"/>
              </a:rPr>
              <a:t>Intangible Benefits</a:t>
            </a:r>
            <a:r>
              <a:rPr lang="ja-JP" altLang="en-IN" sz="2798" b="1">
                <a:solidFill>
                  <a:schemeClr val="bg1"/>
                </a:solidFill>
                <a:latin typeface="MS PGothic" panose="020B0600070205080204" pitchFamily="34" charset="-128"/>
                <a:cs typeface="Arial" panose="020B0604020202020204" pitchFamily="34" charset="0"/>
              </a:rPr>
              <a:t>　</a:t>
            </a:r>
          </a:p>
        </p:txBody>
      </p:sp>
      <p:grpSp>
        <p:nvGrpSpPr>
          <p:cNvPr id="256" name="Group 33"/>
          <p:cNvGrpSpPr/>
          <p:nvPr/>
        </p:nvGrpSpPr>
        <p:grpSpPr>
          <a:xfrm>
            <a:off x="1263925" y="717586"/>
            <a:ext cx="9509719" cy="5125436"/>
            <a:chOff x="228600" y="685800"/>
            <a:chExt cx="8747669" cy="5227644"/>
          </a:xfrm>
        </p:grpSpPr>
        <p:pic>
          <p:nvPicPr>
            <p:cNvPr id="2097286" name="Picture 8"/>
            <p:cNvPicPr>
              <a:picLocks noChangeAspect="1" noChangeArrowheads="1"/>
            </p:cNvPicPr>
            <p:nvPr/>
          </p:nvPicPr>
          <p:blipFill>
            <a:blip r:embed="rId4" cstate="print"/>
            <a:srcRect/>
            <a:stretch>
              <a:fillRect/>
            </a:stretch>
          </p:blipFill>
          <p:spPr bwMode="auto">
            <a:xfrm>
              <a:off x="304800" y="685800"/>
              <a:ext cx="3779838" cy="1604963"/>
            </a:xfrm>
            <a:prstGeom prst="rect">
              <a:avLst/>
            </a:prstGeom>
            <a:gradFill rotWithShape="1">
              <a:gsLst>
                <a:gs pos="0">
                  <a:srgbClr val="FFFF80"/>
                </a:gs>
                <a:gs pos="50000">
                  <a:srgbClr val="FFFFB3"/>
                </a:gs>
                <a:gs pos="100000">
                  <a:srgbClr val="FFFFDA"/>
                </a:gs>
              </a:gsLst>
              <a:lin ang="13500000" scaled="1"/>
            </a:gradFill>
            <a:ln w="12700">
              <a:solidFill>
                <a:schemeClr val="tx1">
                  <a:lumMod val="95000"/>
                  <a:lumOff val="5000"/>
                </a:schemeClr>
              </a:solidFill>
              <a:miter lim="800000"/>
              <a:headEnd/>
              <a:tailEnd/>
            </a:ln>
          </p:spPr>
        </p:pic>
        <p:pic>
          <p:nvPicPr>
            <p:cNvPr id="2097287" name="Picture 11"/>
            <p:cNvPicPr>
              <a:picLocks noChangeAspect="1" noChangeArrowheads="1"/>
            </p:cNvPicPr>
            <p:nvPr/>
          </p:nvPicPr>
          <p:blipFill>
            <a:blip r:embed="rId5" cstate="print"/>
            <a:srcRect/>
            <a:stretch>
              <a:fillRect/>
            </a:stretch>
          </p:blipFill>
          <p:spPr bwMode="auto">
            <a:xfrm>
              <a:off x="228600" y="2667000"/>
              <a:ext cx="3838575" cy="1519238"/>
            </a:xfrm>
            <a:prstGeom prst="rect">
              <a:avLst/>
            </a:prstGeom>
            <a:gradFill rotWithShape="1">
              <a:gsLst>
                <a:gs pos="0">
                  <a:srgbClr val="8FDEA0"/>
                </a:gs>
                <a:gs pos="50000">
                  <a:srgbClr val="BCE9C5"/>
                </a:gs>
                <a:gs pos="100000">
                  <a:srgbClr val="DFF3E3"/>
                </a:gs>
              </a:gsLst>
              <a:lin ang="13500000" scaled="1"/>
            </a:gradFill>
            <a:ln w="12700">
              <a:solidFill>
                <a:schemeClr val="tx1">
                  <a:lumMod val="95000"/>
                  <a:lumOff val="5000"/>
                </a:schemeClr>
              </a:solidFill>
              <a:miter lim="800000"/>
              <a:headEnd/>
              <a:tailEnd/>
            </a:ln>
          </p:spPr>
        </p:pic>
        <p:pic>
          <p:nvPicPr>
            <p:cNvPr id="2097288" name="Picture 14"/>
            <p:cNvPicPr>
              <a:picLocks noChangeAspect="1" noChangeArrowheads="1"/>
            </p:cNvPicPr>
            <p:nvPr/>
          </p:nvPicPr>
          <p:blipFill>
            <a:blip r:embed="rId6" cstate="print"/>
            <a:srcRect/>
            <a:stretch>
              <a:fillRect/>
            </a:stretch>
          </p:blipFill>
          <p:spPr bwMode="auto">
            <a:xfrm>
              <a:off x="5269457" y="758899"/>
              <a:ext cx="3706812" cy="1557338"/>
            </a:xfrm>
            <a:prstGeom prst="rect">
              <a:avLst/>
            </a:prstGeom>
            <a:gradFill rotWithShape="1">
              <a:gsLst>
                <a:gs pos="0">
                  <a:srgbClr val="F3F38A"/>
                </a:gs>
                <a:gs pos="50000">
                  <a:srgbClr val="F5F5B9"/>
                </a:gs>
                <a:gs pos="100000">
                  <a:srgbClr val="FAFADD"/>
                </a:gs>
              </a:gsLst>
              <a:lin ang="13500000" scaled="1"/>
            </a:gradFill>
            <a:ln w="6350">
              <a:solidFill>
                <a:schemeClr val="tx1">
                  <a:lumMod val="95000"/>
                  <a:lumOff val="5000"/>
                </a:schemeClr>
              </a:solidFill>
              <a:miter lim="800000"/>
              <a:headEnd/>
              <a:tailEnd/>
            </a:ln>
          </p:spPr>
        </p:pic>
        <p:pic>
          <p:nvPicPr>
            <p:cNvPr id="2097289" name="Picture 20"/>
            <p:cNvPicPr>
              <a:picLocks noChangeAspect="1" noChangeArrowheads="1"/>
            </p:cNvPicPr>
            <p:nvPr/>
          </p:nvPicPr>
          <p:blipFill>
            <a:blip r:embed="rId7" cstate="print"/>
            <a:srcRect/>
            <a:stretch>
              <a:fillRect/>
            </a:stretch>
          </p:blipFill>
          <p:spPr bwMode="auto">
            <a:xfrm>
              <a:off x="5257668" y="2697405"/>
              <a:ext cx="3649569" cy="1430897"/>
            </a:xfrm>
            <a:prstGeom prst="rect">
              <a:avLst/>
            </a:prstGeom>
            <a:gradFill rotWithShape="1">
              <a:gsLst>
                <a:gs pos="0">
                  <a:srgbClr val="FF8080"/>
                </a:gs>
                <a:gs pos="50000">
                  <a:srgbClr val="FFB3B3"/>
                </a:gs>
                <a:gs pos="100000">
                  <a:srgbClr val="FFDADA"/>
                </a:gs>
              </a:gsLst>
              <a:lin ang="13500000" scaled="1"/>
            </a:gradFill>
            <a:ln w="6350">
              <a:solidFill>
                <a:schemeClr val="tx1">
                  <a:lumMod val="95000"/>
                  <a:lumOff val="5000"/>
                </a:schemeClr>
              </a:solidFill>
              <a:miter lim="800000"/>
              <a:headEnd/>
              <a:tailEnd/>
            </a:ln>
          </p:spPr>
        </p:pic>
        <p:pic>
          <p:nvPicPr>
            <p:cNvPr id="2097290" name="Picture 35"/>
            <p:cNvPicPr>
              <a:picLocks noChangeAspect="1" noChangeArrowheads="1"/>
            </p:cNvPicPr>
            <p:nvPr/>
          </p:nvPicPr>
          <p:blipFill>
            <a:blip r:embed="rId8" cstate="print"/>
            <a:srcRect/>
            <a:stretch>
              <a:fillRect/>
            </a:stretch>
          </p:blipFill>
          <p:spPr bwMode="auto">
            <a:xfrm>
              <a:off x="298450" y="4572000"/>
              <a:ext cx="3740150" cy="1266184"/>
            </a:xfrm>
            <a:prstGeom prst="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path path="circle">
                <a:fillToRect l="100000" b="100000"/>
              </a:path>
              <a:tileRect t="-100000" r="-100000"/>
            </a:gradFill>
            <a:ln w="6350">
              <a:solidFill>
                <a:schemeClr val="tx1">
                  <a:lumMod val="95000"/>
                  <a:lumOff val="5000"/>
                </a:schemeClr>
              </a:solidFill>
              <a:miter lim="800000"/>
              <a:headEnd/>
              <a:tailEnd/>
            </a:ln>
          </p:spPr>
        </p:pic>
        <p:pic>
          <p:nvPicPr>
            <p:cNvPr id="2097291" name="Picture 2" descr="C:\Users\USER\images (3).jpg"/>
            <p:cNvPicPr>
              <a:picLocks noChangeAspect="1" noChangeArrowheads="1"/>
            </p:cNvPicPr>
            <p:nvPr/>
          </p:nvPicPr>
          <p:blipFill>
            <a:blip r:embed="rId9" cstate="print"/>
            <a:srcRect r="4247" b="23188"/>
            <a:stretch>
              <a:fillRect/>
            </a:stretch>
          </p:blipFill>
          <p:spPr bwMode="auto">
            <a:xfrm>
              <a:off x="5301833" y="4618044"/>
              <a:ext cx="3581400" cy="1295400"/>
            </a:xfrm>
            <a:prstGeom prst="rect">
              <a:avLst/>
            </a:prstGeom>
            <a:noFill/>
            <a:ln>
              <a:solidFill>
                <a:schemeClr val="tx1">
                  <a:lumMod val="95000"/>
                  <a:lumOff val="5000"/>
                </a:schemeClr>
              </a:solidFill>
            </a:ln>
          </p:spPr>
        </p:pic>
      </p:grpSp>
      <p:sp>
        <p:nvSpPr>
          <p:cNvPr id="2" name="Text Box 9"/>
          <p:cNvSpPr txBox="1">
            <a:spLocks noChangeArrowheads="1"/>
          </p:cNvSpPr>
          <p:nvPr/>
        </p:nvSpPr>
        <p:spPr bwMode="auto">
          <a:xfrm>
            <a:off x="2013761" y="2297888"/>
            <a:ext cx="2832511" cy="359723"/>
          </a:xfrm>
          <a:prstGeom prst="rect">
            <a:avLst/>
          </a:prstGeom>
          <a:noFill/>
          <a:ln w="12700">
            <a:solidFill>
              <a:schemeClr val="tx1">
                <a:lumMod val="95000"/>
                <a:lumOff val="5000"/>
              </a:schemeClr>
            </a:solidFill>
            <a:miter lim="800000"/>
          </a:ln>
        </p:spPr>
        <p:txBody>
          <a:bodyPr wrap="square">
            <a:spAutoFit/>
          </a:bodyPr>
          <a:lstStyle/>
          <a:p>
            <a:pPr algn="ctr"/>
            <a:r>
              <a:rPr lang="en-US" sz="1758" b="1" dirty="0">
                <a:latin typeface="+mj-lt"/>
                <a:cs typeface="+mj-lt"/>
              </a:rPr>
              <a:t>COMMUNICATION SKILL</a:t>
            </a:r>
          </a:p>
        </p:txBody>
      </p:sp>
      <p:sp>
        <p:nvSpPr>
          <p:cNvPr id="3" name="Text Box 15"/>
          <p:cNvSpPr txBox="1">
            <a:spLocks noChangeArrowheads="1"/>
          </p:cNvSpPr>
          <p:nvPr/>
        </p:nvSpPr>
        <p:spPr bwMode="auto">
          <a:xfrm>
            <a:off x="8032950" y="2328898"/>
            <a:ext cx="1339919" cy="362856"/>
          </a:xfrm>
          <a:prstGeom prst="rect">
            <a:avLst/>
          </a:prstGeom>
          <a:noFill/>
          <a:ln w="6350">
            <a:solidFill>
              <a:schemeClr val="tx1">
                <a:lumMod val="95000"/>
                <a:lumOff val="5000"/>
              </a:schemeClr>
            </a:solidFill>
            <a:miter lim="800000"/>
          </a:ln>
        </p:spPr>
        <p:txBody>
          <a:bodyPr wrap="none">
            <a:spAutoFit/>
          </a:bodyPr>
          <a:lstStyle/>
          <a:p>
            <a:pPr algn="ctr"/>
            <a:r>
              <a:rPr lang="en-US" sz="1758" b="1" dirty="0">
                <a:latin typeface="+mj-lt"/>
                <a:cs typeface="+mj-lt"/>
              </a:rPr>
              <a:t>MOTIVATION</a:t>
            </a:r>
          </a:p>
        </p:txBody>
      </p:sp>
      <p:sp>
        <p:nvSpPr>
          <p:cNvPr id="4" name="Text Box 12"/>
          <p:cNvSpPr txBox="1">
            <a:spLocks noChangeArrowheads="1"/>
          </p:cNvSpPr>
          <p:nvPr/>
        </p:nvSpPr>
        <p:spPr bwMode="auto">
          <a:xfrm>
            <a:off x="2692894" y="4223027"/>
            <a:ext cx="1765745" cy="359723"/>
          </a:xfrm>
          <a:prstGeom prst="rect">
            <a:avLst/>
          </a:prstGeom>
          <a:noFill/>
          <a:ln w="12700">
            <a:solidFill>
              <a:schemeClr val="tx1">
                <a:lumMod val="95000"/>
                <a:lumOff val="5000"/>
              </a:schemeClr>
            </a:solidFill>
            <a:miter lim="800000"/>
          </a:ln>
        </p:spPr>
        <p:txBody>
          <a:bodyPr wrap="square">
            <a:spAutoFit/>
          </a:bodyPr>
          <a:lstStyle/>
          <a:p>
            <a:pPr algn="ctr"/>
            <a:r>
              <a:rPr lang="en-US" sz="1758" b="1" dirty="0"/>
              <a:t>TEAM SPIRIT</a:t>
            </a:r>
          </a:p>
        </p:txBody>
      </p:sp>
      <p:sp>
        <p:nvSpPr>
          <p:cNvPr id="5" name="Text Box 21"/>
          <p:cNvSpPr txBox="1">
            <a:spLocks noChangeArrowheads="1"/>
          </p:cNvSpPr>
          <p:nvPr/>
        </p:nvSpPr>
        <p:spPr bwMode="auto">
          <a:xfrm>
            <a:off x="6964297" y="4135577"/>
            <a:ext cx="3182931" cy="359723"/>
          </a:xfrm>
          <a:prstGeom prst="rect">
            <a:avLst/>
          </a:prstGeom>
          <a:noFill/>
          <a:ln w="6350">
            <a:solidFill>
              <a:schemeClr val="tx1">
                <a:lumMod val="95000"/>
                <a:lumOff val="5000"/>
              </a:schemeClr>
            </a:solidFill>
            <a:miter lim="800000"/>
          </a:ln>
        </p:spPr>
        <p:txBody>
          <a:bodyPr wrap="square">
            <a:spAutoFit/>
          </a:bodyPr>
          <a:lstStyle/>
          <a:p>
            <a:pPr algn="ctr"/>
            <a:r>
              <a:rPr lang="en-US" sz="1758" b="1" dirty="0"/>
              <a:t>CUSTOMER SATISFACTION</a:t>
            </a:r>
          </a:p>
        </p:txBody>
      </p:sp>
      <p:sp>
        <p:nvSpPr>
          <p:cNvPr id="6" name="Text Box 36"/>
          <p:cNvSpPr txBox="1">
            <a:spLocks noChangeArrowheads="1"/>
          </p:cNvSpPr>
          <p:nvPr/>
        </p:nvSpPr>
        <p:spPr bwMode="auto">
          <a:xfrm>
            <a:off x="1775600" y="5931713"/>
            <a:ext cx="3904858" cy="359723"/>
          </a:xfrm>
          <a:prstGeom prst="rect">
            <a:avLst/>
          </a:prstGeom>
          <a:noFill/>
          <a:ln w="6350">
            <a:solidFill>
              <a:schemeClr val="tx1">
                <a:lumMod val="95000"/>
                <a:lumOff val="5000"/>
              </a:schemeClr>
            </a:solidFill>
            <a:miter lim="800000"/>
          </a:ln>
        </p:spPr>
        <p:txBody>
          <a:bodyPr wrap="square">
            <a:spAutoFit/>
          </a:bodyPr>
          <a:lstStyle/>
          <a:p>
            <a:pPr algn="ctr"/>
            <a:r>
              <a:rPr lang="en-US" sz="1758" b="1" dirty="0"/>
              <a:t>INTER-PERSONAL RELATIONSHIP</a:t>
            </a:r>
          </a:p>
        </p:txBody>
      </p:sp>
      <p:sp>
        <p:nvSpPr>
          <p:cNvPr id="7" name="TextBox 39"/>
          <p:cNvSpPr txBox="1"/>
          <p:nvPr/>
        </p:nvSpPr>
        <p:spPr>
          <a:xfrm>
            <a:off x="7349450" y="5877755"/>
            <a:ext cx="2381616" cy="389493"/>
          </a:xfrm>
          <a:prstGeom prst="rect">
            <a:avLst/>
          </a:prstGeom>
          <a:noFill/>
          <a:ln>
            <a:solidFill>
              <a:schemeClr val="tx1">
                <a:lumMod val="95000"/>
                <a:lumOff val="5000"/>
              </a:schemeClr>
            </a:solidFill>
          </a:ln>
        </p:spPr>
        <p:txBody>
          <a:bodyPr wrap="square" rtlCol="0">
            <a:spAutoFit/>
          </a:bodyPr>
          <a:lstStyle/>
          <a:p>
            <a:pPr algn="ctr"/>
            <a:r>
              <a:rPr lang="en-IN" altLang="en-US" sz="1953" b="1" dirty="0"/>
              <a:t>TEAM MORALE</a:t>
            </a:r>
          </a:p>
        </p:txBody>
      </p:sp>
      <p:sp>
        <p:nvSpPr>
          <p:cNvPr id="8" name="TextBox 6">
            <a:extLst>
              <a:ext uri="{FF2B5EF4-FFF2-40B4-BE49-F238E27FC236}">
                <a16:creationId xmlns:a16="http://schemas.microsoft.com/office/drawing/2014/main" id="{BD4598C9-A5D5-A534-4BBE-03814A69D1FB}"/>
              </a:ext>
            </a:extLst>
          </p:cNvPr>
          <p:cNvSpPr>
            <a:spLocks noChangeArrowheads="1"/>
          </p:cNvSpPr>
          <p:nvPr/>
        </p:nvSpPr>
        <p:spPr bwMode="auto">
          <a:xfrm>
            <a:off x="1687286" y="98308"/>
            <a:ext cx="9054726" cy="461665"/>
          </a:xfrm>
          <a:custGeom>
            <a:avLst/>
            <a:gdLst>
              <a:gd name="T0" fmla="*/ 33998 w 10109982"/>
              <a:gd name="T1" fmla="*/ 0 h 461665"/>
              <a:gd name="T2" fmla="*/ 407216 w 10109982"/>
              <a:gd name="T3" fmla="*/ 0 h 461665"/>
              <a:gd name="T4" fmla="*/ 407216 w 10109982"/>
              <a:gd name="T5" fmla="*/ 307408 h 461665"/>
              <a:gd name="T6" fmla="*/ 0 w 10109982"/>
              <a:gd name="T7" fmla="*/ 307408 h 461665"/>
              <a:gd name="T8" fmla="*/ 33998 w 10109982"/>
              <a:gd name="T9" fmla="*/ 0 h 461665"/>
              <a:gd name="T10" fmla="*/ 0 60000 65536"/>
              <a:gd name="T11" fmla="*/ 0 60000 65536"/>
              <a:gd name="T12" fmla="*/ 0 60000 65536"/>
              <a:gd name="T13" fmla="*/ 0 60000 65536"/>
              <a:gd name="T14" fmla="*/ 0 60000 65536"/>
              <a:gd name="T15" fmla="*/ 0 w 10109982"/>
              <a:gd name="T16" fmla="*/ 0 h 461665"/>
              <a:gd name="T17" fmla="*/ 10109982 w 10109982"/>
              <a:gd name="T18" fmla="*/ 461665 h 461665"/>
            </a:gdLst>
            <a:ahLst/>
            <a:cxnLst>
              <a:cxn ang="T10">
                <a:pos x="T0" y="T1"/>
              </a:cxn>
              <a:cxn ang="T11">
                <a:pos x="T2" y="T3"/>
              </a:cxn>
              <a:cxn ang="T12">
                <a:pos x="T4" y="T5"/>
              </a:cxn>
              <a:cxn ang="T13">
                <a:pos x="T6" y="T7"/>
              </a:cxn>
              <a:cxn ang="T14">
                <a:pos x="T8" y="T9"/>
              </a:cxn>
            </a:cxnLst>
            <a:rect l="T15" t="T16" r="T17" b="T18"/>
            <a:pathLst>
              <a:path w="10109982" h="461665">
                <a:moveTo>
                  <a:pt x="844062" y="0"/>
                </a:moveTo>
                <a:lnTo>
                  <a:pt x="10109982" y="0"/>
                </a:lnTo>
                <a:lnTo>
                  <a:pt x="10109982" y="461665"/>
                </a:lnTo>
                <a:lnTo>
                  <a:pt x="0" y="461665"/>
                </a:lnTo>
                <a:lnTo>
                  <a:pt x="844062" y="0"/>
                </a:lnTo>
                <a:close/>
              </a:path>
            </a:pathLst>
          </a:custGeom>
          <a:solidFill>
            <a:srgbClr val="002060"/>
          </a:solidFill>
          <a:ln w="3175">
            <a:solidFill>
              <a:srgbClr val="D8D8D8"/>
            </a:solidFill>
            <a:miter lim="800000"/>
            <a:headEnd/>
            <a:tailEnd/>
          </a:ln>
        </p:spPr>
        <p:txBody>
          <a:bodyPr wrap="squar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None/>
            </a:pPr>
            <a:r>
              <a:rPr lang="en-US" altLang="en-US" sz="2400" b="1" dirty="0">
                <a:solidFill>
                  <a:schemeClr val="bg1"/>
                </a:solidFill>
                <a:ea typeface="SimSun" panose="02010600030101010101" pitchFamily="2" charset="-122"/>
                <a:sym typeface="Calibri" panose="020F0502020204030204" pitchFamily="34" charset="0"/>
              </a:rPr>
              <a:t>           5. Probable Intangible Benefits-Our commitments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wipe(down)">
                                      <p:cBhvr>
                                        <p:cTn id="7" dur="500"/>
                                        <p:tgtEl>
                                          <p:spTgt spid="255"/>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049335"/>
                                        </p:tgtEl>
                                        <p:attrNameLst>
                                          <p:attrName>style.visibility</p:attrName>
                                        </p:attrNameLst>
                                      </p:cBhvr>
                                      <p:to>
                                        <p:strVal val="visible"/>
                                      </p:to>
                                    </p:set>
                                    <p:animEffect transition="in" filter="slide(fromBottom)">
                                      <p:cBhvr>
                                        <p:cTn id="11" dur="500"/>
                                        <p:tgtEl>
                                          <p:spTgt spid="104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3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4A7E11-4B12-B74B-9169-73449608AD11}"/>
              </a:ext>
            </a:extLst>
          </p:cNvPr>
          <p:cNvPicPr>
            <a:picLocks noChangeAspect="1"/>
          </p:cNvPicPr>
          <p:nvPr/>
        </p:nvPicPr>
        <p:blipFill>
          <a:blip r:embed="rId2"/>
          <a:stretch>
            <a:fillRect/>
          </a:stretch>
        </p:blipFill>
        <p:spPr>
          <a:xfrm>
            <a:off x="2" y="835024"/>
            <a:ext cx="7108370" cy="5772809"/>
          </a:xfrm>
          <a:prstGeom prst="rect">
            <a:avLst/>
          </a:prstGeom>
        </p:spPr>
      </p:pic>
      <p:sp>
        <p:nvSpPr>
          <p:cNvPr id="4" name="TextBox 3">
            <a:extLst>
              <a:ext uri="{FF2B5EF4-FFF2-40B4-BE49-F238E27FC236}">
                <a16:creationId xmlns:a16="http://schemas.microsoft.com/office/drawing/2014/main" id="{6356DB89-24C7-5760-C26E-A14EFE29A2CF}"/>
              </a:ext>
            </a:extLst>
          </p:cNvPr>
          <p:cNvSpPr txBox="1">
            <a:spLocks noChangeArrowheads="1"/>
          </p:cNvSpPr>
          <p:nvPr/>
        </p:nvSpPr>
        <p:spPr bwMode="auto">
          <a:xfrm>
            <a:off x="218395" y="57789"/>
            <a:ext cx="8075403" cy="707886"/>
          </a:xfrm>
          <a:prstGeom prst="rect">
            <a:avLst/>
          </a:prstGeom>
          <a:noFill/>
          <a:ln>
            <a:noFill/>
          </a:ln>
        </p:spPr>
        <p:txBody>
          <a:bodyPr wrap="square" lIns="91440" tIns="45720" rIns="91440" bIns="45720" anchor="t">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defRPr/>
            </a:pPr>
            <a:r>
              <a:rPr lang="en-IN" sz="4000" b="1" dirty="0">
                <a:solidFill>
                  <a:schemeClr val="tx1"/>
                </a:solidFill>
                <a:latin typeface="Arial" panose="020B0604020202020204" pitchFamily="34" charset="0"/>
                <a:cs typeface="Arial" panose="020B0604020202020204" pitchFamily="34" charset="0"/>
              </a:rPr>
              <a:t> </a:t>
            </a:r>
            <a:r>
              <a:rPr lang="en-IN" sz="4000" i="1" dirty="0">
                <a:solidFill>
                  <a:srgbClr val="0070C0"/>
                </a:solidFill>
                <a:latin typeface="Arial Black" panose="020B0A04020102020204" pitchFamily="34" charset="0"/>
                <a:cs typeface="+mn-cs"/>
              </a:rPr>
              <a:t>How Project will run :</a:t>
            </a:r>
            <a:endParaRPr lang="en-US" altLang="en-US" sz="4000" i="1" dirty="0">
              <a:solidFill>
                <a:srgbClr val="0070C0"/>
              </a:solidFill>
              <a:latin typeface="Arial Black" panose="020B0A04020102020204" pitchFamily="34" charset="0"/>
              <a:cs typeface="+mn-cs"/>
            </a:endParaRPr>
          </a:p>
        </p:txBody>
      </p:sp>
      <p:pic>
        <p:nvPicPr>
          <p:cNvPr id="6" name="Picture 5">
            <a:extLst>
              <a:ext uri="{FF2B5EF4-FFF2-40B4-BE49-F238E27FC236}">
                <a16:creationId xmlns:a16="http://schemas.microsoft.com/office/drawing/2014/main" id="{8822640A-BE5F-FA9E-77CF-03CDE5925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90385" y="0"/>
            <a:ext cx="619057" cy="633717"/>
          </a:xfrm>
          <a:prstGeom prst="rect">
            <a:avLst/>
          </a:prstGeom>
        </p:spPr>
      </p:pic>
      <p:pic>
        <p:nvPicPr>
          <p:cNvPr id="2" name="Picture 2">
            <a:extLst>
              <a:ext uri="{FF2B5EF4-FFF2-40B4-BE49-F238E27FC236}">
                <a16:creationId xmlns:a16="http://schemas.microsoft.com/office/drawing/2014/main" id="{5F2285AB-768E-5C2F-37D1-05ED1DDBE9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2727" b="91638"/>
          <a:stretch/>
        </p:blipFill>
        <p:spPr bwMode="auto">
          <a:xfrm>
            <a:off x="8293798" y="411732"/>
            <a:ext cx="30861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147D9A5-0DDB-43C0-12A4-E20D01EE3B19}"/>
              </a:ext>
            </a:extLst>
          </p:cNvPr>
          <p:cNvPicPr>
            <a:picLocks noChangeAspect="1"/>
          </p:cNvPicPr>
          <p:nvPr/>
        </p:nvPicPr>
        <p:blipFill>
          <a:blip r:embed="rId5"/>
          <a:srcRect l="50677" t="40476" r="24454" b="26191"/>
          <a:stretch/>
        </p:blipFill>
        <p:spPr>
          <a:xfrm>
            <a:off x="7108372" y="988297"/>
            <a:ext cx="5001070" cy="5619536"/>
          </a:xfrm>
          <a:prstGeom prst="rect">
            <a:avLst/>
          </a:prstGeom>
        </p:spPr>
      </p:pic>
    </p:spTree>
    <p:extLst>
      <p:ext uri="{BB962C8B-B14F-4D97-AF65-F5344CB8AC3E}">
        <p14:creationId xmlns:p14="http://schemas.microsoft.com/office/powerpoint/2010/main" val="23961765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8FE2AA-2B8A-D67D-14B8-F4BE7DF7ED6B}"/>
              </a:ext>
            </a:extLst>
          </p:cNvPr>
          <p:cNvSpPr>
            <a:spLocks noGrp="1"/>
          </p:cNvSpPr>
          <p:nvPr>
            <p:ph type="sldNum" sz="quarter" idx="12"/>
          </p:nvPr>
        </p:nvSpPr>
        <p:spPr/>
        <p:txBody>
          <a:bodyPr/>
          <a:lstStyle/>
          <a:p>
            <a:fld id="{566AF70F-8F2D-4E69-8DB8-99ADD4692F83}" type="slidenum">
              <a:rPr lang="en-IN" smtClean="0"/>
              <a:pPr/>
              <a:t>34</a:t>
            </a:fld>
            <a:endParaRPr lang="en-IN" dirty="0"/>
          </a:p>
        </p:txBody>
      </p:sp>
      <p:sp>
        <p:nvSpPr>
          <p:cNvPr id="6" name="Title 1">
            <a:extLst>
              <a:ext uri="{FF2B5EF4-FFF2-40B4-BE49-F238E27FC236}">
                <a16:creationId xmlns:a16="http://schemas.microsoft.com/office/drawing/2014/main" id="{90EDF3BF-90A0-D56A-660B-E324E3E2C073}"/>
              </a:ext>
            </a:extLst>
          </p:cNvPr>
          <p:cNvSpPr txBox="1">
            <a:spLocks/>
          </p:cNvSpPr>
          <p:nvPr/>
        </p:nvSpPr>
        <p:spPr>
          <a:xfrm>
            <a:off x="968829" y="281062"/>
            <a:ext cx="9075683" cy="424732"/>
          </a:xfrm>
          <a:prstGeom prst="rect">
            <a:avLst/>
          </a:prstGeom>
          <a:solidFill>
            <a:srgbClr val="002060"/>
          </a:solidFill>
          <a:ln w="3175">
            <a:solidFill>
              <a:srgbClr val="D8D8D8"/>
            </a:solidFill>
            <a:miter lim="800000"/>
            <a:headEnd/>
            <a:tailEnd/>
          </a:ln>
        </p:spPr>
        <p:txBody>
          <a:bodyPr vert="horz" wrap="square" lIns="91440" tIns="45720" rIns="91440" bIns="45720" rtlCol="0" anchor="ctr">
            <a:spAutoFit/>
          </a:bodyPr>
          <a:lstStyle>
            <a:lvl1pPr marL="0" algn="l" defTabSz="1625661" rtl="0" eaLnBrk="1" latinLnBrk="0" hangingPunct="1">
              <a:lnSpc>
                <a:spcPct val="85000"/>
              </a:lnSpc>
              <a:spcBef>
                <a:spcPct val="0"/>
              </a:spcBef>
              <a:buNone/>
              <a:defRPr sz="2800" b="1" kern="1200" spc="-89" baseline="0">
                <a:solidFill>
                  <a:schemeClr val="tx1">
                    <a:lumMod val="75000"/>
                    <a:lumOff val="25000"/>
                  </a:schemeClr>
                </a:solidFill>
                <a:latin typeface="SimSun-ExtB" pitchFamily="49" charset="-122"/>
                <a:ea typeface="SimSun-ExtB" pitchFamily="49" charset="-122"/>
                <a:cs typeface="+mj-cs"/>
              </a:defRPr>
            </a:lvl1pPr>
          </a:lstStyle>
          <a:p>
            <a:pPr algn="ctr" defTabSz="914400">
              <a:lnSpc>
                <a:spcPct val="90000"/>
              </a:lnSpc>
              <a:buFont typeface="Arial" panose="020B0604020202020204" pitchFamily="34" charset="0"/>
              <a:buNone/>
            </a:pPr>
            <a:r>
              <a:rPr lang="en-IN" sz="2400" dirty="0">
                <a:solidFill>
                  <a:schemeClr val="bg1"/>
                </a:solidFill>
                <a:latin typeface="Arial" panose="020B0604020202020204" pitchFamily="34" charset="0"/>
                <a:ea typeface="SimSun" panose="02010600030101010101" pitchFamily="2" charset="-122"/>
                <a:cs typeface="+mn-cs"/>
              </a:rPr>
              <a:t>Communication Mechanism during Implementation:</a:t>
            </a:r>
          </a:p>
        </p:txBody>
      </p:sp>
      <p:sp>
        <p:nvSpPr>
          <p:cNvPr id="7" name="TextBox 6">
            <a:extLst>
              <a:ext uri="{FF2B5EF4-FFF2-40B4-BE49-F238E27FC236}">
                <a16:creationId xmlns:a16="http://schemas.microsoft.com/office/drawing/2014/main" id="{59683701-7AEF-2D86-937A-D30659C59F8E}"/>
              </a:ext>
            </a:extLst>
          </p:cNvPr>
          <p:cNvSpPr txBox="1"/>
          <p:nvPr/>
        </p:nvSpPr>
        <p:spPr>
          <a:xfrm>
            <a:off x="420625" y="1520785"/>
            <a:ext cx="8045792" cy="3816429"/>
          </a:xfrm>
          <a:prstGeom prst="rect">
            <a:avLst/>
          </a:prstGeom>
          <a:noFill/>
        </p:spPr>
        <p:txBody>
          <a:bodyPr wrap="none" rtlCol="0">
            <a:spAutoFit/>
          </a:bodyPr>
          <a:lstStyle/>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Weekly DWM meeting </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Weekly Gemba CFT</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Weekly Report to Email</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Monthly Progress report to share with hurdles </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Monthly Working man days Calendra Plan to be share </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Video Shoots in group of Gemba implementation activities </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Self-Monthly audit plan &amp; Audits</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Advance Monthly meeting for the Monthly task target sheet in </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   the form of Calendra wise action</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Monthly Review meeting </a:t>
            </a:r>
          </a:p>
          <a:p>
            <a:pPr marL="285750" indent="-285750">
              <a:buFont typeface="Wingdings" panose="05000000000000000000" pitchFamily="2" charset="2"/>
              <a:buChar char="ü"/>
            </a:pPr>
            <a:r>
              <a:rPr lang="en-IN" sz="2000" b="1" dirty="0">
                <a:latin typeface="Arial" panose="020B0604020202020204" pitchFamily="34" charset="0"/>
                <a:cs typeface="Arial" panose="020B0604020202020204" pitchFamily="34" charset="0"/>
              </a:rPr>
              <a:t>Monthly Training Plan to be share in advance &amp; deliverables.</a:t>
            </a:r>
          </a:p>
          <a:p>
            <a:pPr marL="285750" indent="-285750">
              <a:buFont typeface="Wingdings" panose="05000000000000000000" pitchFamily="2" charset="2"/>
              <a:buChar char="Ø"/>
            </a:pPr>
            <a:endParaRPr lang="en-IN" sz="2400" b="1" dirty="0"/>
          </a:p>
        </p:txBody>
      </p:sp>
      <p:pic>
        <p:nvPicPr>
          <p:cNvPr id="2050" name="Picture 2" descr="Time Management - List of Top Tips for Managing Time Effectively">
            <a:extLst>
              <a:ext uri="{FF2B5EF4-FFF2-40B4-BE49-F238E27FC236}">
                <a16:creationId xmlns:a16="http://schemas.microsoft.com/office/drawing/2014/main" id="{66147F1D-3035-F597-B662-6AE332387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418" y="1426129"/>
            <a:ext cx="3304957" cy="3632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47256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5AC888-5237-1173-E7A0-F131FE2CFBFA}"/>
              </a:ext>
            </a:extLst>
          </p:cNvPr>
          <p:cNvPicPr>
            <a:picLocks noChangeAspect="1"/>
          </p:cNvPicPr>
          <p:nvPr/>
        </p:nvPicPr>
        <p:blipFill rotWithShape="1">
          <a:blip r:embed="rId2"/>
          <a:srcRect l="23349" t="22013" r="1297" b="8805"/>
          <a:stretch/>
        </p:blipFill>
        <p:spPr>
          <a:xfrm>
            <a:off x="379563" y="235506"/>
            <a:ext cx="11343736" cy="6018646"/>
          </a:xfrm>
          <a:prstGeom prst="rect">
            <a:avLst/>
          </a:prstGeom>
        </p:spPr>
      </p:pic>
    </p:spTree>
    <p:extLst>
      <p:ext uri="{BB962C8B-B14F-4D97-AF65-F5344CB8AC3E}">
        <p14:creationId xmlns:p14="http://schemas.microsoft.com/office/powerpoint/2010/main" val="18978709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4903B3-4165-691A-D195-AE8E12E9321F}"/>
              </a:ext>
            </a:extLst>
          </p:cNvPr>
          <p:cNvPicPr>
            <a:picLocks noChangeAspect="1"/>
          </p:cNvPicPr>
          <p:nvPr/>
        </p:nvPicPr>
        <p:blipFill rotWithShape="1">
          <a:blip r:embed="rId2"/>
          <a:srcRect l="25118" t="22406" r="1439" b="11168"/>
          <a:stretch/>
        </p:blipFill>
        <p:spPr>
          <a:xfrm>
            <a:off x="569342" y="337494"/>
            <a:ext cx="10832834" cy="627896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B0462-9B18-7595-BE30-46363647E370}"/>
              </a:ext>
            </a:extLst>
          </p:cNvPr>
          <p:cNvPicPr>
            <a:picLocks noChangeAspect="1"/>
          </p:cNvPicPr>
          <p:nvPr/>
        </p:nvPicPr>
        <p:blipFill rotWithShape="1">
          <a:blip r:embed="rId2"/>
          <a:srcRect l="23421" t="21635" r="2217" b="8428"/>
          <a:stretch/>
        </p:blipFill>
        <p:spPr>
          <a:xfrm>
            <a:off x="556141" y="267419"/>
            <a:ext cx="10968750" cy="6357668"/>
          </a:xfrm>
          <a:prstGeom prst="rect">
            <a:avLst/>
          </a:prstGeom>
        </p:spPr>
      </p:pic>
    </p:spTree>
    <p:extLst>
      <p:ext uri="{BB962C8B-B14F-4D97-AF65-F5344CB8AC3E}">
        <p14:creationId xmlns:p14="http://schemas.microsoft.com/office/powerpoint/2010/main" val="25276305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A85645-ADF2-AB79-2E0E-193CA9C0441F}"/>
              </a:ext>
            </a:extLst>
          </p:cNvPr>
          <p:cNvSpPr txBox="1"/>
          <p:nvPr/>
        </p:nvSpPr>
        <p:spPr>
          <a:xfrm>
            <a:off x="1692787" y="5653269"/>
            <a:ext cx="11490385" cy="463397"/>
          </a:xfrm>
          <a:prstGeom prst="rect">
            <a:avLst/>
          </a:prstGeom>
          <a:noFill/>
        </p:spPr>
        <p:txBody>
          <a:bodyPr wrap="square">
            <a:spAutoFit/>
          </a:bodyPr>
          <a:lstStyle/>
          <a:p>
            <a:pPr marL="457200" algn="just">
              <a:lnSpc>
                <a:spcPct val="150000"/>
              </a:lnSpc>
              <a:spcAft>
                <a:spcPts val="10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5B3D43D-DFA1-76F6-A7A3-51A668EAE0A5}"/>
              </a:ext>
            </a:extLst>
          </p:cNvPr>
          <p:cNvSpPr txBox="1"/>
          <p:nvPr/>
        </p:nvSpPr>
        <p:spPr>
          <a:xfrm>
            <a:off x="-241540" y="5439948"/>
            <a:ext cx="13093306" cy="588879"/>
          </a:xfrm>
          <a:prstGeom prst="rect">
            <a:avLst/>
          </a:prstGeom>
          <a:noFill/>
        </p:spPr>
        <p:txBody>
          <a:bodyPr wrap="square">
            <a:spAutoFit/>
          </a:bodyPr>
          <a:lstStyle/>
          <a:p>
            <a:pPr marL="914400"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70C0"/>
                </a:solidFill>
                <a:latin typeface="Arial Black" panose="020B0A04020102020204" pitchFamily="34" charset="0"/>
              </a:rPr>
              <a:t>For more details, Visit our website- www.osakaconsultancy.com</a:t>
            </a:r>
            <a:endParaRPr lang="en-IN" sz="2400" i="1" dirty="0">
              <a:solidFill>
                <a:srgbClr val="0070C0"/>
              </a:solidFill>
              <a:latin typeface="Arial Black" panose="020B0A04020102020204" pitchFamily="34" charset="0"/>
            </a:endParaRPr>
          </a:p>
        </p:txBody>
      </p:sp>
      <p:pic>
        <p:nvPicPr>
          <p:cNvPr id="6" name="Picture 5">
            <a:extLst>
              <a:ext uri="{FF2B5EF4-FFF2-40B4-BE49-F238E27FC236}">
                <a16:creationId xmlns:a16="http://schemas.microsoft.com/office/drawing/2014/main" id="{1B809FCF-B57B-196E-D691-4E25010051E3}"/>
              </a:ext>
            </a:extLst>
          </p:cNvPr>
          <p:cNvPicPr>
            <a:picLocks noChangeAspect="1"/>
          </p:cNvPicPr>
          <p:nvPr/>
        </p:nvPicPr>
        <p:blipFill rotWithShape="1">
          <a:blip r:embed="rId2"/>
          <a:srcRect b="31277"/>
          <a:stretch/>
        </p:blipFill>
        <p:spPr>
          <a:xfrm>
            <a:off x="2530137" y="1186353"/>
            <a:ext cx="7235300" cy="3074929"/>
          </a:xfrm>
          <a:prstGeom prst="rect">
            <a:avLst/>
          </a:prstGeom>
        </p:spPr>
      </p:pic>
      <p:pic>
        <p:nvPicPr>
          <p:cNvPr id="2" name="Picture 1">
            <a:extLst>
              <a:ext uri="{FF2B5EF4-FFF2-40B4-BE49-F238E27FC236}">
                <a16:creationId xmlns:a16="http://schemas.microsoft.com/office/drawing/2014/main" id="{B35B6604-FE14-9104-89FE-686358589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5109" y="107617"/>
            <a:ext cx="782959" cy="633717"/>
          </a:xfrm>
          <a:prstGeom prst="rect">
            <a:avLst/>
          </a:prstGeom>
        </p:spPr>
      </p:pic>
    </p:spTree>
    <p:extLst>
      <p:ext uri="{BB962C8B-B14F-4D97-AF65-F5344CB8AC3E}">
        <p14:creationId xmlns:p14="http://schemas.microsoft.com/office/powerpoint/2010/main" val="1008523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11">
            <a:extLst>
              <a:ext uri="{FF2B5EF4-FFF2-40B4-BE49-F238E27FC236}">
                <a16:creationId xmlns:a16="http://schemas.microsoft.com/office/drawing/2014/main" id="{A1CD6CEF-D4F5-4CA7-A93C-321FF41BFA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3" t="236" r="73" b="293"/>
          <a:stretch>
            <a:fillRect/>
          </a:stretch>
        </p:blipFill>
        <p:spPr bwMode="auto">
          <a:xfrm>
            <a:off x="9804935" y="5175500"/>
            <a:ext cx="2060227" cy="88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a:extLst>
              <a:ext uri="{FF2B5EF4-FFF2-40B4-BE49-F238E27FC236}">
                <a16:creationId xmlns:a16="http://schemas.microsoft.com/office/drawing/2014/main" id="{CF3457F5-E752-4531-B180-D2BC34A4AD10}"/>
              </a:ext>
            </a:extLst>
          </p:cNvPr>
          <p:cNvSpPr txBox="1">
            <a:spLocks/>
          </p:cNvSpPr>
          <p:nvPr/>
        </p:nvSpPr>
        <p:spPr>
          <a:xfrm>
            <a:off x="1935162" y="173403"/>
            <a:ext cx="7886700" cy="577700"/>
          </a:xfrm>
          <a:prstGeom prst="rect">
            <a:avLst/>
          </a:prstGeom>
          <a:solidFill>
            <a:srgbClr val="FFFF00"/>
          </a:solidFill>
        </p:spPr>
        <p:txBody>
          <a:bodyPr lIns="68580" tIns="34290" rIns="68580" bIns="3429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u="sng" dirty="0">
                <a:solidFill>
                  <a:srgbClr val="2D2D8A"/>
                </a:solidFill>
                <a:ea typeface="+mn-ea"/>
                <a:cs typeface="+mn-cs"/>
              </a:rPr>
              <a:t>Our Partners in Growth</a:t>
            </a:r>
            <a:r>
              <a:rPr lang="en-US" sz="2400" b="1" dirty="0">
                <a:solidFill>
                  <a:srgbClr val="2D2D8A"/>
                </a:solidFill>
              </a:rPr>
              <a:t>:</a:t>
            </a:r>
          </a:p>
        </p:txBody>
      </p:sp>
      <p:pic>
        <p:nvPicPr>
          <p:cNvPr id="4" name="Picture 3">
            <a:extLst>
              <a:ext uri="{FF2B5EF4-FFF2-40B4-BE49-F238E27FC236}">
                <a16:creationId xmlns:a16="http://schemas.microsoft.com/office/drawing/2014/main" id="{33CC3BCF-CD73-6B1A-D071-64AC9A2F6AD0}"/>
              </a:ext>
            </a:extLst>
          </p:cNvPr>
          <p:cNvPicPr>
            <a:picLocks noChangeAspect="1"/>
          </p:cNvPicPr>
          <p:nvPr/>
        </p:nvPicPr>
        <p:blipFill rotWithShape="1">
          <a:blip r:embed="rId3"/>
          <a:srcRect l="30" t="176" r="39111" b="88"/>
          <a:stretch/>
        </p:blipFill>
        <p:spPr>
          <a:xfrm>
            <a:off x="407975" y="2708482"/>
            <a:ext cx="6668351" cy="2232634"/>
          </a:xfrm>
          <a:prstGeom prst="rect">
            <a:avLst/>
          </a:prstGeom>
        </p:spPr>
      </p:pic>
      <p:pic>
        <p:nvPicPr>
          <p:cNvPr id="7" name="Picture 6">
            <a:extLst>
              <a:ext uri="{FF2B5EF4-FFF2-40B4-BE49-F238E27FC236}">
                <a16:creationId xmlns:a16="http://schemas.microsoft.com/office/drawing/2014/main" id="{D15CAD96-FAFC-4945-C267-1684F5606236}"/>
              </a:ext>
            </a:extLst>
          </p:cNvPr>
          <p:cNvPicPr>
            <a:picLocks noChangeAspect="1"/>
          </p:cNvPicPr>
          <p:nvPr/>
        </p:nvPicPr>
        <p:blipFill rotWithShape="1">
          <a:blip r:embed="rId4"/>
          <a:srcRect l="44" t="247" r="38" b="16"/>
          <a:stretch/>
        </p:blipFill>
        <p:spPr>
          <a:xfrm>
            <a:off x="136894" y="830457"/>
            <a:ext cx="8369543" cy="1798671"/>
          </a:xfrm>
          <a:prstGeom prst="rect">
            <a:avLst/>
          </a:prstGeom>
        </p:spPr>
      </p:pic>
      <p:pic>
        <p:nvPicPr>
          <p:cNvPr id="3" name="Picture 2">
            <a:extLst>
              <a:ext uri="{FF2B5EF4-FFF2-40B4-BE49-F238E27FC236}">
                <a16:creationId xmlns:a16="http://schemas.microsoft.com/office/drawing/2014/main" id="{292334D9-7834-DF8D-B9D5-A6867B2309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06583" y="8625"/>
            <a:ext cx="571870" cy="439947"/>
          </a:xfrm>
          <a:prstGeom prst="rect">
            <a:avLst/>
          </a:prstGeom>
        </p:spPr>
      </p:pic>
      <p:pic>
        <p:nvPicPr>
          <p:cNvPr id="21" name="Picture 2">
            <a:hlinkClick r:id="rId6"/>
            <a:extLst>
              <a:ext uri="{FF2B5EF4-FFF2-40B4-BE49-F238E27FC236}">
                <a16:creationId xmlns:a16="http://schemas.microsoft.com/office/drawing/2014/main" id="{7BC80B66-FEDD-48D5-605D-835BA1F50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3111" y="956126"/>
            <a:ext cx="2905125" cy="10825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titled_design-removebg-preview">
            <a:hlinkClick r:id="rId8"/>
            <a:extLst>
              <a:ext uri="{FF2B5EF4-FFF2-40B4-BE49-F238E27FC236}">
                <a16:creationId xmlns:a16="http://schemas.microsoft.com/office/drawing/2014/main" id="{B5B00EDE-3EE6-4112-43ED-4741F78D60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1862" y="2189748"/>
            <a:ext cx="2026375" cy="12445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hri Siddhivinayak Industries">
            <a:extLst>
              <a:ext uri="{FF2B5EF4-FFF2-40B4-BE49-F238E27FC236}">
                <a16:creationId xmlns:a16="http://schemas.microsoft.com/office/drawing/2014/main" id="{1FAB1040-FD69-584D-33E5-849BB42542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39580" y="3779815"/>
            <a:ext cx="1211583"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Arm &amp; Hammer Forgings Pvt. Ltd. | Faridabad">
            <a:extLst>
              <a:ext uri="{FF2B5EF4-FFF2-40B4-BE49-F238E27FC236}">
                <a16:creationId xmlns:a16="http://schemas.microsoft.com/office/drawing/2014/main" id="{2549EF6A-C35F-5AFD-C030-04E11E3B06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986" y="4841079"/>
            <a:ext cx="1771649" cy="11737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aikin Applied Invests in Long-Term Customer Care and Innovation with Two  Acquisitions">
            <a:extLst>
              <a:ext uri="{FF2B5EF4-FFF2-40B4-BE49-F238E27FC236}">
                <a16:creationId xmlns:a16="http://schemas.microsoft.com/office/drawing/2014/main" id="{6DA0C4B7-D282-B648-7C5A-B1D92531C26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5285" b="28207"/>
          <a:stretch/>
        </p:blipFill>
        <p:spPr bwMode="auto">
          <a:xfrm>
            <a:off x="6235958" y="4841079"/>
            <a:ext cx="3184455" cy="7754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TI Full Form: Industrial Training ...">
            <a:extLst>
              <a:ext uri="{FF2B5EF4-FFF2-40B4-BE49-F238E27FC236}">
                <a16:creationId xmlns:a16="http://schemas.microsoft.com/office/drawing/2014/main" id="{854E62DB-40CA-F5F5-952F-D55B5012AA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32482" y="2289658"/>
            <a:ext cx="2529937" cy="17101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ubros Limited | LinkedIn">
            <a:extLst>
              <a:ext uri="{FF2B5EF4-FFF2-40B4-BE49-F238E27FC236}">
                <a16:creationId xmlns:a16="http://schemas.microsoft.com/office/drawing/2014/main" id="{B4DCE76D-F2B3-6459-029F-051DFA7BD88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6294" b="33001"/>
          <a:stretch/>
        </p:blipFill>
        <p:spPr bwMode="auto">
          <a:xfrm>
            <a:off x="413159" y="4804194"/>
            <a:ext cx="2302363" cy="1071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00443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8569E-DF4F-69F9-BEBC-C851F2A0BA7D}"/>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A859004C-FC5E-9A1E-3C03-C29598841BBD}"/>
              </a:ext>
            </a:extLst>
          </p:cNvPr>
          <p:cNvSpPr txBox="1">
            <a:spLocks/>
          </p:cNvSpPr>
          <p:nvPr/>
        </p:nvSpPr>
        <p:spPr>
          <a:xfrm>
            <a:off x="1935162" y="173403"/>
            <a:ext cx="7886700" cy="577700"/>
          </a:xfrm>
          <a:prstGeom prst="rect">
            <a:avLst/>
          </a:prstGeom>
          <a:solidFill>
            <a:srgbClr val="FFFF00"/>
          </a:solidFill>
        </p:spPr>
        <p:txBody>
          <a:bodyPr lIns="68580" tIns="34290" rIns="68580" bIns="3429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u="sng" dirty="0">
                <a:solidFill>
                  <a:srgbClr val="2D2D8A"/>
                </a:solidFill>
                <a:ea typeface="+mn-ea"/>
                <a:cs typeface="+mn-cs"/>
              </a:rPr>
              <a:t>Our Partners in Growth</a:t>
            </a:r>
            <a:r>
              <a:rPr lang="en-US" sz="2400" b="1" dirty="0">
                <a:solidFill>
                  <a:srgbClr val="2D2D8A"/>
                </a:solidFill>
              </a:rPr>
              <a:t>:</a:t>
            </a:r>
          </a:p>
        </p:txBody>
      </p:sp>
      <p:pic>
        <p:nvPicPr>
          <p:cNvPr id="3" name="Picture 2">
            <a:extLst>
              <a:ext uri="{FF2B5EF4-FFF2-40B4-BE49-F238E27FC236}">
                <a16:creationId xmlns:a16="http://schemas.microsoft.com/office/drawing/2014/main" id="{122B0558-ED58-8E9D-3F7C-61DA3D571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6583" y="8625"/>
            <a:ext cx="571870" cy="439947"/>
          </a:xfrm>
          <a:prstGeom prst="rect">
            <a:avLst/>
          </a:prstGeom>
        </p:spPr>
      </p:pic>
      <p:pic>
        <p:nvPicPr>
          <p:cNvPr id="1026" name="Picture 2" descr="MGV Exports Private Limited - Manufacturer from Kundli ...">
            <a:extLst>
              <a:ext uri="{FF2B5EF4-FFF2-40B4-BE49-F238E27FC236}">
                <a16:creationId xmlns:a16="http://schemas.microsoft.com/office/drawing/2014/main" id="{585BEDF2-3C3B-1453-D66F-F39ECB66F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71" y="1067319"/>
            <a:ext cx="1870508" cy="16164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5E13B61-AD80-8AF0-744F-95E466C82492}"/>
              </a:ext>
            </a:extLst>
          </p:cNvPr>
          <p:cNvSpPr txBox="1"/>
          <p:nvPr/>
        </p:nvSpPr>
        <p:spPr>
          <a:xfrm>
            <a:off x="330431" y="2630691"/>
            <a:ext cx="2562398" cy="369332"/>
          </a:xfrm>
          <a:prstGeom prst="rect">
            <a:avLst/>
          </a:prstGeom>
          <a:noFill/>
        </p:spPr>
        <p:txBody>
          <a:bodyPr wrap="square">
            <a:spAutoFit/>
          </a:bodyPr>
          <a:lstStyle/>
          <a:p>
            <a:r>
              <a:rPr lang="en-IN" b="1" i="1" u="sng" dirty="0">
                <a:solidFill>
                  <a:srgbClr val="0070C0"/>
                </a:solidFill>
              </a:rPr>
              <a:t>MGV Exports </a:t>
            </a:r>
            <a:r>
              <a:rPr lang="en-IN" b="1" i="1" u="sng" dirty="0" err="1">
                <a:solidFill>
                  <a:srgbClr val="0070C0"/>
                </a:solidFill>
              </a:rPr>
              <a:t>Pvt.</a:t>
            </a:r>
            <a:r>
              <a:rPr lang="en-IN" b="1" i="1" u="sng" dirty="0">
                <a:solidFill>
                  <a:srgbClr val="0070C0"/>
                </a:solidFill>
              </a:rPr>
              <a:t> Ltd</a:t>
            </a:r>
          </a:p>
        </p:txBody>
      </p:sp>
      <p:pic>
        <p:nvPicPr>
          <p:cNvPr id="2" name="Picture 2" descr="Trademark Registration of QUCEV WORDS WITH AN IMAGE OF LEAF ...">
            <a:extLst>
              <a:ext uri="{FF2B5EF4-FFF2-40B4-BE49-F238E27FC236}">
                <a16:creationId xmlns:a16="http://schemas.microsoft.com/office/drawing/2014/main" id="{A1C52BEA-648A-6F03-0C8B-769539DE83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208" y="931025"/>
            <a:ext cx="2027354" cy="2134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
            <a:extLst>
              <a:ext uri="{FF2B5EF4-FFF2-40B4-BE49-F238E27FC236}">
                <a16:creationId xmlns:a16="http://schemas.microsoft.com/office/drawing/2014/main" id="{3A226FCE-9DF9-0D7B-D26B-6BC2D9F936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91" y="1337400"/>
            <a:ext cx="1076325" cy="1076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Luxmi Metal Works">
            <a:extLst>
              <a:ext uri="{FF2B5EF4-FFF2-40B4-BE49-F238E27FC236}">
                <a16:creationId xmlns:a16="http://schemas.microsoft.com/office/drawing/2014/main" id="{DFD0C84F-C10B-EC4E-1123-DDCD977DCF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2906" y="1208632"/>
            <a:ext cx="3415228" cy="1791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POXY RESIN CAST BUSHINGS ...">
            <a:extLst>
              <a:ext uri="{FF2B5EF4-FFF2-40B4-BE49-F238E27FC236}">
                <a16:creationId xmlns:a16="http://schemas.microsoft.com/office/drawing/2014/main" id="{AC029A67-CD24-DA94-33F6-7644ADFDF4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5237" y="3445562"/>
            <a:ext cx="1143000" cy="24183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Vansh">
            <a:extLst>
              <a:ext uri="{FF2B5EF4-FFF2-40B4-BE49-F238E27FC236}">
                <a16:creationId xmlns:a16="http://schemas.microsoft.com/office/drawing/2014/main" id="{AAA6083C-88BD-74BA-1E36-1425568662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92" y="4134770"/>
            <a:ext cx="1795587" cy="8572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IBBEL INTERNATIONAL LIMITED | LinkedIn">
            <a:extLst>
              <a:ext uri="{FF2B5EF4-FFF2-40B4-BE49-F238E27FC236}">
                <a16:creationId xmlns:a16="http://schemas.microsoft.com/office/drawing/2014/main" id="{1C7D5E74-DFF1-9AD7-BC00-DF6CB5045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76891" y="3429000"/>
            <a:ext cx="1834883" cy="18348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A730AB-71BF-D765-9CA8-9F513CD7018F}"/>
              </a:ext>
            </a:extLst>
          </p:cNvPr>
          <p:cNvPicPr>
            <a:picLocks noChangeAspect="1"/>
          </p:cNvPicPr>
          <p:nvPr/>
        </p:nvPicPr>
        <p:blipFill>
          <a:blip r:embed="rId10"/>
          <a:srcRect l="18633" t="30138" r="55250" b="56938"/>
          <a:stretch/>
        </p:blipFill>
        <p:spPr>
          <a:xfrm>
            <a:off x="6313866" y="4918262"/>
            <a:ext cx="2712339" cy="1233645"/>
          </a:xfrm>
          <a:prstGeom prst="rect">
            <a:avLst/>
          </a:prstGeom>
        </p:spPr>
      </p:pic>
      <p:pic>
        <p:nvPicPr>
          <p:cNvPr id="1030" name="Picture 6" descr="precision measurement tools manufacturer">
            <a:extLst>
              <a:ext uri="{FF2B5EF4-FFF2-40B4-BE49-F238E27FC236}">
                <a16:creationId xmlns:a16="http://schemas.microsoft.com/office/drawing/2014/main" id="{5574F961-25E2-E065-7F72-4F0CFCA4F2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77667" y="3429000"/>
            <a:ext cx="2650713" cy="1060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02829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B7A0A9-8089-4464-BC6F-C24A1CEBDD31}"/>
              </a:ext>
            </a:extLst>
          </p:cNvPr>
          <p:cNvSpPr txBox="1">
            <a:spLocks/>
          </p:cNvSpPr>
          <p:nvPr/>
        </p:nvSpPr>
        <p:spPr>
          <a:xfrm>
            <a:off x="3513534" y="224771"/>
            <a:ext cx="5164931" cy="1091838"/>
          </a:xfrm>
          <a:prstGeom prst="rect">
            <a:avLst/>
          </a:prstGeom>
          <a:solidFill>
            <a:srgbClr val="FFFF00"/>
          </a:solidFill>
        </p:spPr>
        <p:txBody>
          <a:bodyPr lIns="68580" tIns="34290" rIns="68580" bIns="3429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b="1" u="sng" dirty="0">
                <a:solidFill>
                  <a:srgbClr val="2D2D8A"/>
                </a:solidFill>
                <a:ea typeface="+mn-ea"/>
                <a:cs typeface="+mn-cs"/>
              </a:rPr>
              <a:t>Associated with Professionals</a:t>
            </a:r>
            <a:r>
              <a:rPr lang="en-US" sz="2800" dirty="0">
                <a:solidFill>
                  <a:srgbClr val="2D2D8A"/>
                </a:solidFill>
              </a:rPr>
              <a:t>:</a:t>
            </a:r>
          </a:p>
        </p:txBody>
      </p:sp>
      <p:pic>
        <p:nvPicPr>
          <p:cNvPr id="7175" name="Picture 13">
            <a:extLst>
              <a:ext uri="{FF2B5EF4-FFF2-40B4-BE49-F238E27FC236}">
                <a16:creationId xmlns:a16="http://schemas.microsoft.com/office/drawing/2014/main" id="{3D7457CE-B658-41A1-AF4C-CA7B152FE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003" y="1836880"/>
            <a:ext cx="1545735" cy="143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SQ">
            <a:extLst>
              <a:ext uri="{FF2B5EF4-FFF2-40B4-BE49-F238E27FC236}">
                <a16:creationId xmlns:a16="http://schemas.microsoft.com/office/drawing/2014/main" id="{0EBC4C86-8579-E4A0-3E06-10306888F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69" y="3657151"/>
            <a:ext cx="2114941" cy="2057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92334D9-7834-DF8D-B9D5-A6867B2309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6583" y="8625"/>
            <a:ext cx="571870" cy="439947"/>
          </a:xfrm>
          <a:prstGeom prst="rect">
            <a:avLst/>
          </a:prstGeom>
        </p:spPr>
      </p:pic>
      <p:pic>
        <p:nvPicPr>
          <p:cNvPr id="12" name="Picture 11">
            <a:extLst>
              <a:ext uri="{FF2B5EF4-FFF2-40B4-BE49-F238E27FC236}">
                <a16:creationId xmlns:a16="http://schemas.microsoft.com/office/drawing/2014/main" id="{0EAD1551-3FE1-07B0-93F0-48C80BFD0D2C}"/>
              </a:ext>
            </a:extLst>
          </p:cNvPr>
          <p:cNvPicPr>
            <a:picLocks noChangeAspect="1"/>
          </p:cNvPicPr>
          <p:nvPr/>
        </p:nvPicPr>
        <p:blipFill rotWithShape="1">
          <a:blip r:embed="rId5"/>
          <a:srcRect l="54" t="189" r="14" b="263"/>
          <a:stretch/>
        </p:blipFill>
        <p:spPr>
          <a:xfrm>
            <a:off x="4463742" y="2222882"/>
            <a:ext cx="3765858" cy="1434269"/>
          </a:xfrm>
          <a:prstGeom prst="rect">
            <a:avLst/>
          </a:prstGeom>
        </p:spPr>
      </p:pic>
      <p:pic>
        <p:nvPicPr>
          <p:cNvPr id="18" name="Picture 17">
            <a:extLst>
              <a:ext uri="{FF2B5EF4-FFF2-40B4-BE49-F238E27FC236}">
                <a16:creationId xmlns:a16="http://schemas.microsoft.com/office/drawing/2014/main" id="{8BA61239-0574-7C59-4C86-65D7F0269C37}"/>
              </a:ext>
            </a:extLst>
          </p:cNvPr>
          <p:cNvPicPr>
            <a:picLocks noChangeAspect="1"/>
          </p:cNvPicPr>
          <p:nvPr/>
        </p:nvPicPr>
        <p:blipFill>
          <a:blip r:embed="rId6"/>
          <a:stretch>
            <a:fillRect/>
          </a:stretch>
        </p:blipFill>
        <p:spPr>
          <a:xfrm>
            <a:off x="8336256" y="2018357"/>
            <a:ext cx="1545736" cy="1368873"/>
          </a:xfrm>
          <a:prstGeom prst="rect">
            <a:avLst/>
          </a:prstGeom>
        </p:spPr>
      </p:pic>
      <p:pic>
        <p:nvPicPr>
          <p:cNvPr id="20" name="Picture 19">
            <a:extLst>
              <a:ext uri="{FF2B5EF4-FFF2-40B4-BE49-F238E27FC236}">
                <a16:creationId xmlns:a16="http://schemas.microsoft.com/office/drawing/2014/main" id="{C13A7687-26B2-B625-6411-045006D6F1EB}"/>
              </a:ext>
            </a:extLst>
          </p:cNvPr>
          <p:cNvPicPr>
            <a:picLocks noChangeAspect="1"/>
          </p:cNvPicPr>
          <p:nvPr/>
        </p:nvPicPr>
        <p:blipFill>
          <a:blip r:embed="rId7"/>
          <a:stretch>
            <a:fillRect/>
          </a:stretch>
        </p:blipFill>
        <p:spPr>
          <a:xfrm>
            <a:off x="10091965" y="1859685"/>
            <a:ext cx="1608070" cy="1587105"/>
          </a:xfrm>
          <a:prstGeom prst="rect">
            <a:avLst/>
          </a:prstGeom>
        </p:spPr>
      </p:pic>
      <p:pic>
        <p:nvPicPr>
          <p:cNvPr id="13" name="Picture 12">
            <a:extLst>
              <a:ext uri="{FF2B5EF4-FFF2-40B4-BE49-F238E27FC236}">
                <a16:creationId xmlns:a16="http://schemas.microsoft.com/office/drawing/2014/main" id="{D0B5B8F0-DEE6-3FDD-CF44-89DC74F07BA0}"/>
              </a:ext>
            </a:extLst>
          </p:cNvPr>
          <p:cNvPicPr>
            <a:picLocks noChangeAspect="1"/>
          </p:cNvPicPr>
          <p:nvPr/>
        </p:nvPicPr>
        <p:blipFill>
          <a:blip r:embed="rId8"/>
          <a:stretch>
            <a:fillRect/>
          </a:stretch>
        </p:blipFill>
        <p:spPr>
          <a:xfrm>
            <a:off x="141514" y="1513114"/>
            <a:ext cx="2416517" cy="2057100"/>
          </a:xfrm>
          <a:prstGeom prst="rect">
            <a:avLst/>
          </a:prstGeom>
        </p:spPr>
      </p:pic>
      <p:pic>
        <p:nvPicPr>
          <p:cNvPr id="14" name="Picture 11">
            <a:extLst>
              <a:ext uri="{FF2B5EF4-FFF2-40B4-BE49-F238E27FC236}">
                <a16:creationId xmlns:a16="http://schemas.microsoft.com/office/drawing/2014/main" id="{3B51A951-7929-D544-81F1-2593AD8F70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83" t="236" r="73" b="293"/>
          <a:stretch>
            <a:fillRect/>
          </a:stretch>
        </p:blipFill>
        <p:spPr bwMode="auto">
          <a:xfrm>
            <a:off x="2949078" y="3880693"/>
            <a:ext cx="2729319" cy="109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087203E-4FBF-F9E4-765E-2A69324091EE}"/>
              </a:ext>
            </a:extLst>
          </p:cNvPr>
          <p:cNvPicPr>
            <a:picLocks noChangeAspect="1"/>
          </p:cNvPicPr>
          <p:nvPr/>
        </p:nvPicPr>
        <p:blipFill>
          <a:blip r:embed="rId10"/>
          <a:stretch>
            <a:fillRect/>
          </a:stretch>
        </p:blipFill>
        <p:spPr>
          <a:xfrm>
            <a:off x="5856514" y="3799578"/>
            <a:ext cx="6036004" cy="1358970"/>
          </a:xfrm>
          <a:prstGeom prst="rect">
            <a:avLst/>
          </a:prstGeom>
        </p:spPr>
      </p:pic>
      <p:pic>
        <p:nvPicPr>
          <p:cNvPr id="22" name="Picture 21">
            <a:extLst>
              <a:ext uri="{FF2B5EF4-FFF2-40B4-BE49-F238E27FC236}">
                <a16:creationId xmlns:a16="http://schemas.microsoft.com/office/drawing/2014/main" id="{790C6653-625C-2079-ABC1-4AEED385F6EA}"/>
              </a:ext>
            </a:extLst>
          </p:cNvPr>
          <p:cNvPicPr>
            <a:picLocks noChangeAspect="1"/>
          </p:cNvPicPr>
          <p:nvPr/>
        </p:nvPicPr>
        <p:blipFill>
          <a:blip r:embed="rId11"/>
          <a:stretch>
            <a:fillRect/>
          </a:stretch>
        </p:blipFill>
        <p:spPr>
          <a:xfrm>
            <a:off x="5856514" y="4972531"/>
            <a:ext cx="939848" cy="1104957"/>
          </a:xfrm>
          <a:prstGeom prst="rect">
            <a:avLst/>
          </a:prstGeom>
        </p:spPr>
      </p:pic>
    </p:spTree>
    <p:extLst>
      <p:ext uri="{BB962C8B-B14F-4D97-AF65-F5344CB8AC3E}">
        <p14:creationId xmlns:p14="http://schemas.microsoft.com/office/powerpoint/2010/main" val="152751842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FC501-B3B1-5C3F-A3BF-B68678AF4CB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D7D0DC0-AEE6-BBBA-627B-7D6A77354F15}"/>
              </a:ext>
            </a:extLst>
          </p:cNvPr>
          <p:cNvSpPr txBox="1"/>
          <p:nvPr/>
        </p:nvSpPr>
        <p:spPr>
          <a:xfrm>
            <a:off x="7740672" y="225000"/>
            <a:ext cx="4392000" cy="6408000"/>
          </a:xfrm>
          <a:prstGeom prst="rect">
            <a:avLst/>
          </a:prstGeom>
          <a:noFill/>
        </p:spPr>
        <p:txBody>
          <a:bodyPr wrap="square">
            <a:spAutoFit/>
          </a:bodyPr>
          <a:lstStyle/>
          <a:p>
            <a:pPr marL="457200">
              <a:lnSpc>
                <a:spcPct val="150000"/>
              </a:lnSpc>
              <a:spcAft>
                <a:spcPts val="1000"/>
              </a:spcAft>
            </a:pPr>
            <a:r>
              <a:rPr lang="en-IN" b="1" i="1" u="sng"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p>
          <a:p>
            <a:pPr marL="342900" lvl="0" indent="-342900" algn="just">
              <a:lnSpc>
                <a:spcPct val="150000"/>
              </a:lnSpc>
              <a:buFont typeface="Wingdings" panose="05000000000000000000" pitchFamily="2" charset="2"/>
              <a:buChar char="q"/>
            </a:pPr>
            <a:r>
              <a:rPr lang="en-IN" sz="1900" dirty="0">
                <a:effectLst/>
                <a:latin typeface="Arial" panose="020B0604020202020204" pitchFamily="34" charset="0"/>
                <a:ea typeface="Calibri" panose="020F0502020204030204" pitchFamily="34" charset="0"/>
                <a:cs typeface="Arial" panose="020B0604020202020204" pitchFamily="34" charset="0"/>
              </a:rPr>
              <a:t>Forgings &amp; Machining Units</a:t>
            </a: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Green Field Industry Projects</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Automobile  Manufacturing Industry</a:t>
            </a: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Apparel Manufacturing Industry </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Educational Technical Institution</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Plastic Moldings Industry</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Electronics Industry</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Lighting Industry</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Food </a:t>
            </a:r>
            <a:r>
              <a:rPr lang="en-US" sz="1900" dirty="0">
                <a:latin typeface="Arial" panose="020B0604020202020204" pitchFamily="34" charset="0"/>
                <a:ea typeface="Calibri" panose="020F0502020204030204" pitchFamily="34" charset="0"/>
                <a:cs typeface="Arial" panose="020B0604020202020204" pitchFamily="34" charset="0"/>
              </a:rPr>
              <a:t>&amp; Beverages </a:t>
            </a:r>
            <a:r>
              <a:rPr lang="en-US" sz="1900" dirty="0">
                <a:effectLst/>
                <a:latin typeface="Arial" panose="020B0604020202020204" pitchFamily="34" charset="0"/>
                <a:ea typeface="Calibri" panose="020F0502020204030204" pitchFamily="34" charset="0"/>
                <a:cs typeface="Arial" panose="020B0604020202020204" pitchFamily="34" charset="0"/>
              </a:rPr>
              <a:t>Mfg. Industry </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1000"/>
              </a:spcAft>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Pharmaceutical</a:t>
            </a:r>
            <a:r>
              <a:rPr lang="en-US" sz="1900" dirty="0">
                <a:latin typeface="Arial" panose="020B0604020202020204" pitchFamily="34" charset="0"/>
                <a:ea typeface="Calibri" panose="020F0502020204030204" pitchFamily="34" charset="0"/>
                <a:cs typeface="Arial" panose="020B0604020202020204" pitchFamily="34" charset="0"/>
              </a:rPr>
              <a:t> </a:t>
            </a:r>
            <a:r>
              <a:rPr lang="en-US" sz="1900" dirty="0">
                <a:effectLst/>
                <a:latin typeface="Arial" panose="020B0604020202020204" pitchFamily="34" charset="0"/>
                <a:ea typeface="Calibri" panose="020F0502020204030204" pitchFamily="34" charset="0"/>
                <a:cs typeface="Arial" panose="020B0604020202020204" pitchFamily="34" charset="0"/>
              </a:rPr>
              <a:t>Industry</a:t>
            </a:r>
          </a:p>
          <a:p>
            <a:pPr marL="342900" indent="-342900" algn="just">
              <a:lnSpc>
                <a:spcPct val="150000"/>
              </a:lnSpc>
              <a:buFont typeface="Wingdings" panose="05000000000000000000" pitchFamily="2" charset="2"/>
              <a:buChar char="q"/>
            </a:pPr>
            <a:r>
              <a:rPr lang="en-US" sz="1900" dirty="0">
                <a:effectLst/>
                <a:latin typeface="Arial" panose="020B0604020202020204" pitchFamily="34" charset="0"/>
                <a:ea typeface="Calibri" panose="020F0502020204030204" pitchFamily="34" charset="0"/>
                <a:cs typeface="Arial" panose="020B0604020202020204" pitchFamily="34" charset="0"/>
              </a:rPr>
              <a:t>Foot-Wear manufacturing Industry</a:t>
            </a:r>
          </a:p>
          <a:p>
            <a:pPr marL="342900" indent="-342900" algn="just">
              <a:lnSpc>
                <a:spcPct val="150000"/>
              </a:lnSpc>
              <a:buFont typeface="Wingdings" panose="05000000000000000000" pitchFamily="2" charset="2"/>
              <a:buChar char="q"/>
            </a:pPr>
            <a:r>
              <a:rPr lang="en-US" sz="1900" dirty="0">
                <a:latin typeface="Arial" panose="020B0604020202020204" pitchFamily="34" charset="0"/>
                <a:ea typeface="Calibri" panose="020F0502020204030204" pitchFamily="34" charset="0"/>
                <a:cs typeface="Arial" panose="020B0604020202020204" pitchFamily="34" charset="0"/>
              </a:rPr>
              <a:t>Casting Foundry Units</a:t>
            </a:r>
            <a:endParaRPr lang="en-IN" sz="19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buFont typeface="Wingdings" panose="05000000000000000000" pitchFamily="2" charset="2"/>
              <a:buChar char=""/>
            </a:pPr>
            <a:endParaRPr lang="en-IN" sz="18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51CC949-480A-F653-6BB4-3E034B9BADD2}"/>
              </a:ext>
            </a:extLst>
          </p:cNvPr>
          <p:cNvPicPr>
            <a:picLocks noChangeAspect="1"/>
          </p:cNvPicPr>
          <p:nvPr/>
        </p:nvPicPr>
        <p:blipFill>
          <a:blip r:embed="rId2"/>
          <a:stretch>
            <a:fillRect/>
          </a:stretch>
        </p:blipFill>
        <p:spPr>
          <a:xfrm>
            <a:off x="0" y="134225"/>
            <a:ext cx="7740672" cy="6037978"/>
          </a:xfrm>
          <a:prstGeom prst="rect">
            <a:avLst/>
          </a:prstGeom>
        </p:spPr>
      </p:pic>
      <p:sp>
        <p:nvSpPr>
          <p:cNvPr id="6" name="TextBox 5">
            <a:extLst>
              <a:ext uri="{FF2B5EF4-FFF2-40B4-BE49-F238E27FC236}">
                <a16:creationId xmlns:a16="http://schemas.microsoft.com/office/drawing/2014/main" id="{58312AA3-51CD-6A0C-C098-B2CB479374E3}"/>
              </a:ext>
            </a:extLst>
          </p:cNvPr>
          <p:cNvSpPr txBox="1"/>
          <p:nvPr/>
        </p:nvSpPr>
        <p:spPr>
          <a:xfrm>
            <a:off x="7871300" y="0"/>
            <a:ext cx="3689330" cy="872034"/>
          </a:xfrm>
          <a:prstGeom prst="rect">
            <a:avLst/>
          </a:prstGeom>
          <a:noFill/>
        </p:spPr>
        <p:txBody>
          <a:bodyPr wrap="square">
            <a:spAutoFit/>
          </a:bodyPr>
          <a:lstStyle/>
          <a:p>
            <a:pPr marL="457200">
              <a:lnSpc>
                <a:spcPct val="150000"/>
              </a:lnSpc>
              <a:spcAft>
                <a:spcPts val="1000"/>
              </a:spcAft>
            </a:pPr>
            <a:r>
              <a:rPr lang="en-US" b="1" i="1" u="sng"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Auto/Non- Auto Segments of Industries Served :</a:t>
            </a:r>
            <a:endParaRPr lang="en-IN" b="1" i="1" u="sng" dirty="0">
              <a:solidFill>
                <a:srgbClr val="00206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553268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endParaRPr lang="en-US"/>
          </a:p>
        </p:txBody>
      </p:sp>
      <p:pic>
        <p:nvPicPr>
          <p:cNvPr id="16" name="Content Placeholder 15" descr="awrd"/>
          <p:cNvPicPr>
            <a:picLocks noGrp="1" noChangeAspect="1"/>
          </p:cNvPicPr>
          <p:nvPr>
            <p:ph sz="half" idx="1"/>
          </p:nvPr>
        </p:nvPicPr>
        <p:blipFill>
          <a:blip r:embed="rId2"/>
          <a:stretch>
            <a:fillRect/>
          </a:stretch>
        </p:blipFill>
        <p:spPr>
          <a:xfrm>
            <a:off x="0" y="0"/>
            <a:ext cx="12191365" cy="6858635"/>
          </a:xfrm>
          <a:prstGeom prst="rect">
            <a:avLst/>
          </a:prstGeom>
        </p:spPr>
      </p:pic>
      <p:pic>
        <p:nvPicPr>
          <p:cNvPr id="21" name="Content Placeholder 20" descr="118-1184195_industries-we-service-45-years-anniversary-png"/>
          <p:cNvPicPr>
            <a:picLocks noGrp="1" noChangeAspect="1"/>
          </p:cNvPicPr>
          <p:nvPr>
            <p:ph sz="half" idx="2"/>
          </p:nvPr>
        </p:nvPicPr>
        <p:blipFill>
          <a:blip r:embed="rId3"/>
          <a:stretch>
            <a:fillRect/>
          </a:stretch>
        </p:blipFill>
        <p:spPr>
          <a:xfrm>
            <a:off x="9080500" y="111760"/>
            <a:ext cx="3111500" cy="2316480"/>
          </a:xfrm>
          <a:prstGeom prst="rect">
            <a:avLst/>
          </a:prstGeom>
        </p:spPr>
      </p:pic>
      <p:pic>
        <p:nvPicPr>
          <p:cNvPr id="2" name="Picture 1">
            <a:extLst>
              <a:ext uri="{FF2B5EF4-FFF2-40B4-BE49-F238E27FC236}">
                <a16:creationId xmlns:a16="http://schemas.microsoft.com/office/drawing/2014/main" id="{D46B20B4-4B94-988F-B573-3441BE3E7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0500" y="111760"/>
            <a:ext cx="3013734" cy="2316480"/>
          </a:xfrm>
          <a:prstGeom prst="rect">
            <a:avLst/>
          </a:prstGeom>
        </p:spPr>
      </p:pic>
    </p:spTree>
    <p:extLst>
      <p:ext uri="{BB962C8B-B14F-4D97-AF65-F5344CB8AC3E}">
        <p14:creationId xmlns:p14="http://schemas.microsoft.com/office/powerpoint/2010/main" val="116900884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071258-99A5-423C-95D9-2CCA23171891}"/>
              </a:ext>
            </a:extLst>
          </p:cNvPr>
          <p:cNvSpPr txBox="1">
            <a:spLocks/>
          </p:cNvSpPr>
          <p:nvPr/>
        </p:nvSpPr>
        <p:spPr>
          <a:xfrm>
            <a:off x="155276" y="205740"/>
            <a:ext cx="11973464" cy="2425316"/>
          </a:xfrm>
          <a:prstGeom prst="rect">
            <a:avLst/>
          </a:prstGeom>
          <a:solidFill>
            <a:srgbClr val="FFFF00"/>
          </a:solidFill>
        </p:spPr>
        <p:txBody>
          <a:bodyPr vert="horz" lIns="68580" tIns="34290" rIns="68580" bIns="34290" rtlCol="0" anchor="ctr">
            <a:normAutofit fontScale="97500" lnSpcReduction="10000"/>
          </a:bodyPr>
          <a:lstStyle>
            <a:lvl1pPr algn="ctr">
              <a:lnSpc>
                <a:spcPct val="90000"/>
              </a:lnSpc>
              <a:spcBef>
                <a:spcPct val="0"/>
              </a:spcBef>
              <a:buNone/>
              <a:defRPr sz="2800" b="1" u="sng">
                <a:solidFill>
                  <a:srgbClr val="2D2D8A"/>
                </a:solidFill>
                <a:latin typeface="+mj-lt"/>
              </a:defRPr>
            </a:lvl1pPr>
          </a:lstStyle>
          <a:p>
            <a:r>
              <a:rPr lang="en-US" dirty="0"/>
              <a:t>Award of honor </a:t>
            </a:r>
            <a:r>
              <a:rPr lang="en-US" sz="2900" i="1" dirty="0"/>
              <a:t>from Ishikawa awarded , Deming distinguish service awarded , Lancaster Medal awarded </a:t>
            </a:r>
            <a:r>
              <a:rPr lang="en-US" sz="3900" i="1" u="none" dirty="0">
                <a:highlight>
                  <a:srgbClr val="00FF00"/>
                </a:highlight>
              </a:rPr>
              <a:t>TQM “TOTAL QUALITY MANAGEMENT”</a:t>
            </a:r>
            <a:r>
              <a:rPr lang="en-US" sz="3400" i="1" u="none" dirty="0">
                <a:highlight>
                  <a:srgbClr val="00FF00"/>
                </a:highlight>
              </a:rPr>
              <a:t> </a:t>
            </a:r>
            <a:r>
              <a:rPr lang="en-US" dirty="0"/>
              <a:t>Guru Shree Janak Kumar Mehta who is business leader with focus on organizational transformation through quality management and business excellence across all functions and all levels based on holistic approach to management</a:t>
            </a:r>
            <a:br>
              <a:rPr lang="en-US" dirty="0"/>
            </a:br>
            <a:endParaRPr lang="en-US" dirty="0"/>
          </a:p>
        </p:txBody>
      </p:sp>
      <p:pic>
        <p:nvPicPr>
          <p:cNvPr id="9" name="Picture 8">
            <a:extLst>
              <a:ext uri="{FF2B5EF4-FFF2-40B4-BE49-F238E27FC236}">
                <a16:creationId xmlns:a16="http://schemas.microsoft.com/office/drawing/2014/main" id="{A33E473F-CE13-8F1A-931C-E1EE415AB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510" y="2631056"/>
            <a:ext cx="4696195" cy="3878111"/>
          </a:xfrm>
          <a:prstGeom prst="rect">
            <a:avLst/>
          </a:prstGeom>
        </p:spPr>
      </p:pic>
      <p:pic>
        <p:nvPicPr>
          <p:cNvPr id="13" name="Picture 12">
            <a:extLst>
              <a:ext uri="{FF2B5EF4-FFF2-40B4-BE49-F238E27FC236}">
                <a16:creationId xmlns:a16="http://schemas.microsoft.com/office/drawing/2014/main" id="{674D4A12-967C-F991-F851-549E261E7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79" y="2631056"/>
            <a:ext cx="6188565" cy="3878111"/>
          </a:xfrm>
          <a:prstGeom prst="rect">
            <a:avLst/>
          </a:prstGeom>
        </p:spPr>
      </p:pic>
      <p:pic>
        <p:nvPicPr>
          <p:cNvPr id="2" name="Picture 1">
            <a:extLst>
              <a:ext uri="{FF2B5EF4-FFF2-40B4-BE49-F238E27FC236}">
                <a16:creationId xmlns:a16="http://schemas.microsoft.com/office/drawing/2014/main" id="{B7ED5CA8-F3B4-C09F-7790-07F089C52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6583" y="-1"/>
            <a:ext cx="571870" cy="439947"/>
          </a:xfrm>
          <a:prstGeom prst="rect">
            <a:avLst/>
          </a:prstGeom>
        </p:spPr>
      </p:pic>
    </p:spTree>
    <p:extLst>
      <p:ext uri="{BB962C8B-B14F-4D97-AF65-F5344CB8AC3E}">
        <p14:creationId xmlns:p14="http://schemas.microsoft.com/office/powerpoint/2010/main" val="61298586"/>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881</TotalTime>
  <Words>1056</Words>
  <Application>Microsoft Office PowerPoint</Application>
  <PresentationFormat>Widescreen</PresentationFormat>
  <Paragraphs>200</Paragraphs>
  <Slides>38</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MS PGothic</vt:lpstr>
      <vt:lpstr>SimSun</vt:lpstr>
      <vt:lpstr>Arial</vt:lpstr>
      <vt:lpstr>Arial Black</vt:lpstr>
      <vt:lpstr>Bookman Old Style</vt:lpstr>
      <vt:lpstr>Calibri</vt:lpstr>
      <vt:lpstr>Calibri Light</vt:lpstr>
      <vt:lpstr>Georgia</vt:lpstr>
      <vt:lpstr>Microsoft Sans Serif</vt:lpstr>
      <vt:lpstr>Open Sans</vt:lpstr>
      <vt:lpstr>Times New Roman</vt:lpstr>
      <vt:lpstr>Verdana</vt:lpstr>
      <vt:lpstr>Wingdings</vt:lpstr>
      <vt:lpstr>Office Theme</vt:lpstr>
      <vt:lpstr>   OCS PROFILE FOR TOTAL MANUFACTURING GLOBAL STANDARD IMPLEMENTATION &amp; CERTIFICATION SUPPORT </vt:lpstr>
      <vt:lpstr>Index Of Proposal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Project Objective: To make Company more competitive through Implementation of Lean Tools and Techniques. </vt:lpstr>
      <vt:lpstr>PowerPoint Presentation</vt:lpstr>
      <vt:lpstr>PowerPoint Presentation</vt:lpstr>
      <vt:lpstr> PEOPLE DEVELOPMENT &amp; SKILL-UPGRADATION TRAININGS</vt:lpstr>
      <vt:lpstr> QUALITY CIRCLE </vt:lpstr>
      <vt:lpstr>PowerPoint Presentation</vt:lpstr>
      <vt:lpstr>PowerPoint Presentation</vt:lpstr>
      <vt:lpstr>Training Outline for For Operators Supervisors / Engr / Managers</vt:lpstr>
      <vt:lpstr>2.  Certification Support through actual system application  </vt:lpstr>
      <vt:lpstr>PowerPoint Presentation</vt:lpstr>
      <vt:lpstr>PowerPoint Presentation</vt:lpstr>
      <vt:lpstr>5M + 1E +Q + S + 5S+5T FOCUSED WORKSHOPS</vt:lpstr>
      <vt:lpstr>What is TPM:</vt:lpstr>
      <vt:lpstr>CULTURE TRANSFORORMATION-OPPORTUNITIES FOR IMPLEMENTATION &amp; PLANT IMPROVEMENTS</vt:lpstr>
      <vt:lpstr>Proposed  Tangible Benefits-Our commitments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OSAKA CONSULTANCY</dc:title>
  <dc:creator>Vijay T</dc:creator>
  <cp:lastModifiedBy>Osaka Consultancy</cp:lastModifiedBy>
  <cp:revision>71</cp:revision>
  <dcterms:created xsi:type="dcterms:W3CDTF">2022-12-08T14:05:55Z</dcterms:created>
  <dcterms:modified xsi:type="dcterms:W3CDTF">2024-12-05T12:11:59Z</dcterms:modified>
</cp:coreProperties>
</file>